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48727-DBC9-470A-9D89-D8E4D269D97D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DA81250-8E80-48D7-A49F-B217EADD6045}">
      <dgm:prSet phldrT="[Texto]"/>
      <dgm:spPr/>
      <dgm:t>
        <a:bodyPr/>
        <a:lstStyle/>
        <a:p>
          <a:pPr algn="ctr"/>
          <a:r>
            <a:rPr lang="es-AR" dirty="0"/>
            <a:t>Demanda / requerimiento </a:t>
          </a:r>
        </a:p>
      </dgm:t>
    </dgm:pt>
    <dgm:pt modelId="{7D32FFF8-4EB4-45DD-821E-BDD85315D955}" type="parTrans" cxnId="{E641BA90-C5E0-4D95-8E4D-23050198CEC7}">
      <dgm:prSet/>
      <dgm:spPr/>
      <dgm:t>
        <a:bodyPr/>
        <a:lstStyle/>
        <a:p>
          <a:endParaRPr lang="es-AR"/>
        </a:p>
      </dgm:t>
    </dgm:pt>
    <dgm:pt modelId="{26215A44-FC19-4E18-8A4F-95A9891F4129}" type="sibTrans" cxnId="{E641BA90-C5E0-4D95-8E4D-23050198CEC7}">
      <dgm:prSet/>
      <dgm:spPr/>
      <dgm:t>
        <a:bodyPr/>
        <a:lstStyle/>
        <a:p>
          <a:endParaRPr lang="es-AR"/>
        </a:p>
      </dgm:t>
    </dgm:pt>
    <dgm:pt modelId="{6A3296AE-7DCC-4BB5-A755-EC48128FDEF4}">
      <dgm:prSet phldrT="[Texto]"/>
      <dgm:spPr/>
      <dgm:t>
        <a:bodyPr/>
        <a:lstStyle/>
        <a:p>
          <a:r>
            <a:rPr lang="es-AR" dirty="0"/>
            <a:t>Compra / adquisición</a:t>
          </a:r>
        </a:p>
      </dgm:t>
    </dgm:pt>
    <dgm:pt modelId="{D36BFDC8-6C8A-4A5E-A9E9-6BD6C0D839BF}" type="parTrans" cxnId="{FE22196E-3EA2-4BF6-A408-4F0A41A33206}">
      <dgm:prSet/>
      <dgm:spPr/>
      <dgm:t>
        <a:bodyPr/>
        <a:lstStyle/>
        <a:p>
          <a:endParaRPr lang="es-AR"/>
        </a:p>
      </dgm:t>
    </dgm:pt>
    <dgm:pt modelId="{051F7889-5CB2-4E90-8168-13791950A86C}" type="sibTrans" cxnId="{FE22196E-3EA2-4BF6-A408-4F0A41A33206}">
      <dgm:prSet/>
      <dgm:spPr/>
      <dgm:t>
        <a:bodyPr/>
        <a:lstStyle/>
        <a:p>
          <a:endParaRPr lang="es-AR"/>
        </a:p>
      </dgm:t>
    </dgm:pt>
    <dgm:pt modelId="{3A67167C-DA00-419C-AB6B-992AD2E19F23}">
      <dgm:prSet phldrT="[Texto]"/>
      <dgm:spPr/>
      <dgm:t>
        <a:bodyPr/>
        <a:lstStyle/>
        <a:p>
          <a:r>
            <a:rPr lang="es-AR" dirty="0"/>
            <a:t>Ingreso al stock / pago </a:t>
          </a:r>
        </a:p>
      </dgm:t>
    </dgm:pt>
    <dgm:pt modelId="{9337C7AC-6213-4819-B290-F4B28E288B84}" type="parTrans" cxnId="{58245CED-2BCE-4C3E-A525-3333F3013006}">
      <dgm:prSet/>
      <dgm:spPr/>
      <dgm:t>
        <a:bodyPr/>
        <a:lstStyle/>
        <a:p>
          <a:endParaRPr lang="es-AR"/>
        </a:p>
      </dgm:t>
    </dgm:pt>
    <dgm:pt modelId="{07EE5BAA-CBC9-4CEE-96A0-EAA7444196A3}" type="sibTrans" cxnId="{58245CED-2BCE-4C3E-A525-3333F3013006}">
      <dgm:prSet/>
      <dgm:spPr/>
      <dgm:t>
        <a:bodyPr/>
        <a:lstStyle/>
        <a:p>
          <a:endParaRPr lang="es-AR"/>
        </a:p>
      </dgm:t>
    </dgm:pt>
    <dgm:pt modelId="{E8879879-66E7-4E0D-87BE-B2D75A5D6290}" type="pres">
      <dgm:prSet presAssocID="{13948727-DBC9-470A-9D89-D8E4D269D97D}" presName="Name0" presStyleCnt="0">
        <dgm:presLayoutVars>
          <dgm:dir/>
          <dgm:resizeHandles val="exact"/>
        </dgm:presLayoutVars>
      </dgm:prSet>
      <dgm:spPr/>
    </dgm:pt>
    <dgm:pt modelId="{D34544F3-18A0-42CC-B888-D7D38D9AFCF1}" type="pres">
      <dgm:prSet presAssocID="{FDA81250-8E80-48D7-A49F-B217EADD6045}" presName="parTxOnly" presStyleLbl="node1" presStyleIdx="0" presStyleCnt="3">
        <dgm:presLayoutVars>
          <dgm:bulletEnabled val="1"/>
        </dgm:presLayoutVars>
      </dgm:prSet>
      <dgm:spPr/>
    </dgm:pt>
    <dgm:pt modelId="{6B8A397A-0F83-4B4A-9FD2-D013EF67E2C6}" type="pres">
      <dgm:prSet presAssocID="{26215A44-FC19-4E18-8A4F-95A9891F4129}" presName="parSpace" presStyleCnt="0"/>
      <dgm:spPr/>
    </dgm:pt>
    <dgm:pt modelId="{0D7E6378-C78F-440B-BA62-52D6E33EFE7C}" type="pres">
      <dgm:prSet presAssocID="{6A3296AE-7DCC-4BB5-A755-EC48128FDEF4}" presName="parTxOnly" presStyleLbl="node1" presStyleIdx="1" presStyleCnt="3">
        <dgm:presLayoutVars>
          <dgm:bulletEnabled val="1"/>
        </dgm:presLayoutVars>
      </dgm:prSet>
      <dgm:spPr/>
    </dgm:pt>
    <dgm:pt modelId="{0AF57F09-93AA-444C-8B8C-5E4DA87A2B4C}" type="pres">
      <dgm:prSet presAssocID="{051F7889-5CB2-4E90-8168-13791950A86C}" presName="parSpace" presStyleCnt="0"/>
      <dgm:spPr/>
    </dgm:pt>
    <dgm:pt modelId="{0220D4DD-A678-485A-94F8-FE3BCDA4AEE5}" type="pres">
      <dgm:prSet presAssocID="{3A67167C-DA00-419C-AB6B-992AD2E19F23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0F3D6524-ED37-4493-B7DC-62A4DBE5A1EF}" type="presOf" srcId="{13948727-DBC9-470A-9D89-D8E4D269D97D}" destId="{E8879879-66E7-4E0D-87BE-B2D75A5D6290}" srcOrd="0" destOrd="0" presId="urn:microsoft.com/office/officeart/2005/8/layout/hChevron3"/>
    <dgm:cxn modelId="{FE22196E-3EA2-4BF6-A408-4F0A41A33206}" srcId="{13948727-DBC9-470A-9D89-D8E4D269D97D}" destId="{6A3296AE-7DCC-4BB5-A755-EC48128FDEF4}" srcOrd="1" destOrd="0" parTransId="{D36BFDC8-6C8A-4A5E-A9E9-6BD6C0D839BF}" sibTransId="{051F7889-5CB2-4E90-8168-13791950A86C}"/>
    <dgm:cxn modelId="{C4325A51-0DEB-42C0-8DC6-55CF8196DB3D}" type="presOf" srcId="{3A67167C-DA00-419C-AB6B-992AD2E19F23}" destId="{0220D4DD-A678-485A-94F8-FE3BCDA4AEE5}" srcOrd="0" destOrd="0" presId="urn:microsoft.com/office/officeart/2005/8/layout/hChevron3"/>
    <dgm:cxn modelId="{E641BA90-C5E0-4D95-8E4D-23050198CEC7}" srcId="{13948727-DBC9-470A-9D89-D8E4D269D97D}" destId="{FDA81250-8E80-48D7-A49F-B217EADD6045}" srcOrd="0" destOrd="0" parTransId="{7D32FFF8-4EB4-45DD-821E-BDD85315D955}" sibTransId="{26215A44-FC19-4E18-8A4F-95A9891F4129}"/>
    <dgm:cxn modelId="{A8F12DC7-074F-4F3F-94B0-B51ADAEEBD20}" type="presOf" srcId="{FDA81250-8E80-48D7-A49F-B217EADD6045}" destId="{D34544F3-18A0-42CC-B888-D7D38D9AFCF1}" srcOrd="0" destOrd="0" presId="urn:microsoft.com/office/officeart/2005/8/layout/hChevron3"/>
    <dgm:cxn modelId="{AE8262E9-45DA-497B-A561-4683C698BD0E}" type="presOf" srcId="{6A3296AE-7DCC-4BB5-A755-EC48128FDEF4}" destId="{0D7E6378-C78F-440B-BA62-52D6E33EFE7C}" srcOrd="0" destOrd="0" presId="urn:microsoft.com/office/officeart/2005/8/layout/hChevron3"/>
    <dgm:cxn modelId="{58245CED-2BCE-4C3E-A525-3333F3013006}" srcId="{13948727-DBC9-470A-9D89-D8E4D269D97D}" destId="{3A67167C-DA00-419C-AB6B-992AD2E19F23}" srcOrd="2" destOrd="0" parTransId="{9337C7AC-6213-4819-B290-F4B28E288B84}" sibTransId="{07EE5BAA-CBC9-4CEE-96A0-EAA7444196A3}"/>
    <dgm:cxn modelId="{890D5CD1-D971-46AC-A59B-061733E06BB6}" type="presParOf" srcId="{E8879879-66E7-4E0D-87BE-B2D75A5D6290}" destId="{D34544F3-18A0-42CC-B888-D7D38D9AFCF1}" srcOrd="0" destOrd="0" presId="urn:microsoft.com/office/officeart/2005/8/layout/hChevron3"/>
    <dgm:cxn modelId="{4CC61452-2B30-4188-AD49-86A45A6337E0}" type="presParOf" srcId="{E8879879-66E7-4E0D-87BE-B2D75A5D6290}" destId="{6B8A397A-0F83-4B4A-9FD2-D013EF67E2C6}" srcOrd="1" destOrd="0" presId="urn:microsoft.com/office/officeart/2005/8/layout/hChevron3"/>
    <dgm:cxn modelId="{396C595E-1C53-4672-BAE2-FAB6CBA22D3D}" type="presParOf" srcId="{E8879879-66E7-4E0D-87BE-B2D75A5D6290}" destId="{0D7E6378-C78F-440B-BA62-52D6E33EFE7C}" srcOrd="2" destOrd="0" presId="urn:microsoft.com/office/officeart/2005/8/layout/hChevron3"/>
    <dgm:cxn modelId="{0218C147-670F-42F3-91E5-36AC6F525D94}" type="presParOf" srcId="{E8879879-66E7-4E0D-87BE-B2D75A5D6290}" destId="{0AF57F09-93AA-444C-8B8C-5E4DA87A2B4C}" srcOrd="3" destOrd="0" presId="urn:microsoft.com/office/officeart/2005/8/layout/hChevron3"/>
    <dgm:cxn modelId="{B762DC8F-8C3A-478C-A5CB-9DDCF78BE024}" type="presParOf" srcId="{E8879879-66E7-4E0D-87BE-B2D75A5D6290}" destId="{0220D4DD-A678-485A-94F8-FE3BCDA4AEE5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F5DCA9-1527-4612-8500-3F1EFF410186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4DCE7AF1-E620-4CC7-80EC-451F00134063}">
      <dgm:prSet phldrT="[Texto]"/>
      <dgm:spPr/>
      <dgm:t>
        <a:bodyPr/>
        <a:lstStyle/>
        <a:p>
          <a:r>
            <a:rPr lang="es-AR" dirty="0"/>
            <a:t>Situación actual </a:t>
          </a:r>
          <a:endParaRPr lang="es-ES" dirty="0"/>
        </a:p>
      </dgm:t>
    </dgm:pt>
    <dgm:pt modelId="{DC5E055F-A97C-4669-97BC-4564273CDFFF}" type="parTrans" cxnId="{64858095-E651-4A36-819E-19C3D246A1B3}">
      <dgm:prSet/>
      <dgm:spPr/>
      <dgm:t>
        <a:bodyPr/>
        <a:lstStyle/>
        <a:p>
          <a:endParaRPr lang="es-ES"/>
        </a:p>
      </dgm:t>
    </dgm:pt>
    <dgm:pt modelId="{FF3CB06E-0E7E-4303-9D26-CDC41E3FC615}" type="sibTrans" cxnId="{64858095-E651-4A36-819E-19C3D246A1B3}">
      <dgm:prSet/>
      <dgm:spPr/>
      <dgm:t>
        <a:bodyPr/>
        <a:lstStyle/>
        <a:p>
          <a:endParaRPr lang="es-ES"/>
        </a:p>
      </dgm:t>
    </dgm:pt>
    <dgm:pt modelId="{C9FD8B1E-51DE-4DDA-A261-6E7503B7536E}">
      <dgm:prSet phldrT="[Texto]"/>
      <dgm:spPr/>
      <dgm:t>
        <a:bodyPr/>
        <a:lstStyle/>
        <a:p>
          <a:r>
            <a:rPr lang="es-AR" dirty="0"/>
            <a:t>Proceso de cambio </a:t>
          </a:r>
          <a:endParaRPr lang="es-ES" dirty="0"/>
        </a:p>
      </dgm:t>
    </dgm:pt>
    <dgm:pt modelId="{C494480A-79BD-4071-A85A-DC3A05A38C6B}" type="parTrans" cxnId="{7A7141DD-661A-402B-A85F-D53DACD4490D}">
      <dgm:prSet/>
      <dgm:spPr/>
      <dgm:t>
        <a:bodyPr/>
        <a:lstStyle/>
        <a:p>
          <a:endParaRPr lang="es-ES"/>
        </a:p>
      </dgm:t>
    </dgm:pt>
    <dgm:pt modelId="{4C9E84F6-7520-4C71-9FD0-C73CE2FC5A5F}" type="sibTrans" cxnId="{7A7141DD-661A-402B-A85F-D53DACD4490D}">
      <dgm:prSet/>
      <dgm:spPr/>
      <dgm:t>
        <a:bodyPr/>
        <a:lstStyle/>
        <a:p>
          <a:endParaRPr lang="es-ES"/>
        </a:p>
      </dgm:t>
    </dgm:pt>
    <dgm:pt modelId="{73DBF265-66BA-4C5B-A1D7-095A38C88E66}">
      <dgm:prSet phldrT="[Texto]"/>
      <dgm:spPr/>
      <dgm:t>
        <a:bodyPr/>
        <a:lstStyle/>
        <a:p>
          <a:r>
            <a:rPr lang="es-AR" dirty="0"/>
            <a:t>Situación deseada</a:t>
          </a:r>
          <a:endParaRPr lang="es-ES" dirty="0"/>
        </a:p>
      </dgm:t>
    </dgm:pt>
    <dgm:pt modelId="{7166AAC8-EB31-4850-90DC-24933788C81B}" type="parTrans" cxnId="{EB2DD89C-6F85-45E7-9FEA-75B9DC49C7C3}">
      <dgm:prSet/>
      <dgm:spPr/>
      <dgm:t>
        <a:bodyPr/>
        <a:lstStyle/>
        <a:p>
          <a:endParaRPr lang="es-ES"/>
        </a:p>
      </dgm:t>
    </dgm:pt>
    <dgm:pt modelId="{51820E8A-2102-4BE3-9B5E-F065F827378B}" type="sibTrans" cxnId="{EB2DD89C-6F85-45E7-9FEA-75B9DC49C7C3}">
      <dgm:prSet/>
      <dgm:spPr/>
      <dgm:t>
        <a:bodyPr/>
        <a:lstStyle/>
        <a:p>
          <a:endParaRPr lang="es-ES"/>
        </a:p>
      </dgm:t>
    </dgm:pt>
    <dgm:pt modelId="{D30608B6-1C2B-42D3-80DD-CA9912653398}" type="pres">
      <dgm:prSet presAssocID="{63F5DCA9-1527-4612-8500-3F1EFF41018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DED705A-7E01-4069-89C1-12BB0D347182}" type="pres">
      <dgm:prSet presAssocID="{4DCE7AF1-E620-4CC7-80EC-451F00134063}" presName="Accent1" presStyleCnt="0"/>
      <dgm:spPr/>
    </dgm:pt>
    <dgm:pt modelId="{336B45D4-453E-46AB-9335-3C3C0625BE79}" type="pres">
      <dgm:prSet presAssocID="{4DCE7AF1-E620-4CC7-80EC-451F00134063}" presName="Accent" presStyleLbl="node1" presStyleIdx="0" presStyleCnt="3"/>
      <dgm:spPr/>
    </dgm:pt>
    <dgm:pt modelId="{594F9FA9-4E57-4B81-A835-CCF5DE41DD8C}" type="pres">
      <dgm:prSet presAssocID="{4DCE7AF1-E620-4CC7-80EC-451F00134063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35ABDEEE-9EC5-4415-806C-1E8DA826C65C}" type="pres">
      <dgm:prSet presAssocID="{C9FD8B1E-51DE-4DDA-A261-6E7503B7536E}" presName="Accent2" presStyleCnt="0"/>
      <dgm:spPr/>
    </dgm:pt>
    <dgm:pt modelId="{FF273E6D-879C-4CFE-B0AD-AB225415F311}" type="pres">
      <dgm:prSet presAssocID="{C9FD8B1E-51DE-4DDA-A261-6E7503B7536E}" presName="Accent" presStyleLbl="node1" presStyleIdx="1" presStyleCnt="3"/>
      <dgm:spPr/>
    </dgm:pt>
    <dgm:pt modelId="{C6971E6B-A27D-46FD-A006-9BC12C1A91AD}" type="pres">
      <dgm:prSet presAssocID="{C9FD8B1E-51DE-4DDA-A261-6E7503B7536E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B79E0761-8345-4A29-A5FC-B58305345141}" type="pres">
      <dgm:prSet presAssocID="{73DBF265-66BA-4C5B-A1D7-095A38C88E66}" presName="Accent3" presStyleCnt="0"/>
      <dgm:spPr/>
    </dgm:pt>
    <dgm:pt modelId="{D4E3747A-84AF-478C-87F7-006B751FCA8D}" type="pres">
      <dgm:prSet presAssocID="{73DBF265-66BA-4C5B-A1D7-095A38C88E66}" presName="Accent" presStyleLbl="node1" presStyleIdx="2" presStyleCnt="3"/>
      <dgm:spPr/>
    </dgm:pt>
    <dgm:pt modelId="{17706F3E-867D-4EFA-9276-211FBBB6E9D4}" type="pres">
      <dgm:prSet presAssocID="{73DBF265-66BA-4C5B-A1D7-095A38C88E6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D3CE1866-E664-48D4-8EB9-83D1674D31E2}" type="presOf" srcId="{C9FD8B1E-51DE-4DDA-A261-6E7503B7536E}" destId="{C6971E6B-A27D-46FD-A006-9BC12C1A91AD}" srcOrd="0" destOrd="0" presId="urn:microsoft.com/office/officeart/2009/layout/CircleArrowProcess"/>
    <dgm:cxn modelId="{55278F7D-6179-4357-B830-584D260A8AA6}" type="presOf" srcId="{63F5DCA9-1527-4612-8500-3F1EFF410186}" destId="{D30608B6-1C2B-42D3-80DD-CA9912653398}" srcOrd="0" destOrd="0" presId="urn:microsoft.com/office/officeart/2009/layout/CircleArrowProcess"/>
    <dgm:cxn modelId="{1C611890-27FC-409D-A18B-C3FA57A7B400}" type="presOf" srcId="{4DCE7AF1-E620-4CC7-80EC-451F00134063}" destId="{594F9FA9-4E57-4B81-A835-CCF5DE41DD8C}" srcOrd="0" destOrd="0" presId="urn:microsoft.com/office/officeart/2009/layout/CircleArrowProcess"/>
    <dgm:cxn modelId="{64858095-E651-4A36-819E-19C3D246A1B3}" srcId="{63F5DCA9-1527-4612-8500-3F1EFF410186}" destId="{4DCE7AF1-E620-4CC7-80EC-451F00134063}" srcOrd="0" destOrd="0" parTransId="{DC5E055F-A97C-4669-97BC-4564273CDFFF}" sibTransId="{FF3CB06E-0E7E-4303-9D26-CDC41E3FC615}"/>
    <dgm:cxn modelId="{EB2DD89C-6F85-45E7-9FEA-75B9DC49C7C3}" srcId="{63F5DCA9-1527-4612-8500-3F1EFF410186}" destId="{73DBF265-66BA-4C5B-A1D7-095A38C88E66}" srcOrd="2" destOrd="0" parTransId="{7166AAC8-EB31-4850-90DC-24933788C81B}" sibTransId="{51820E8A-2102-4BE3-9B5E-F065F827378B}"/>
    <dgm:cxn modelId="{E946D0D7-6D30-4907-80B5-1DC2FC0F5DF3}" type="presOf" srcId="{73DBF265-66BA-4C5B-A1D7-095A38C88E66}" destId="{17706F3E-867D-4EFA-9276-211FBBB6E9D4}" srcOrd="0" destOrd="0" presId="urn:microsoft.com/office/officeart/2009/layout/CircleArrowProcess"/>
    <dgm:cxn modelId="{7A7141DD-661A-402B-A85F-D53DACD4490D}" srcId="{63F5DCA9-1527-4612-8500-3F1EFF410186}" destId="{C9FD8B1E-51DE-4DDA-A261-6E7503B7536E}" srcOrd="1" destOrd="0" parTransId="{C494480A-79BD-4071-A85A-DC3A05A38C6B}" sibTransId="{4C9E84F6-7520-4C71-9FD0-C73CE2FC5A5F}"/>
    <dgm:cxn modelId="{565A78CB-1D0A-4B9D-B107-E816A04F8620}" type="presParOf" srcId="{D30608B6-1C2B-42D3-80DD-CA9912653398}" destId="{5DED705A-7E01-4069-89C1-12BB0D347182}" srcOrd="0" destOrd="0" presId="urn:microsoft.com/office/officeart/2009/layout/CircleArrowProcess"/>
    <dgm:cxn modelId="{3D4257A5-0026-4130-9011-DAA6EE570491}" type="presParOf" srcId="{5DED705A-7E01-4069-89C1-12BB0D347182}" destId="{336B45D4-453E-46AB-9335-3C3C0625BE79}" srcOrd="0" destOrd="0" presId="urn:microsoft.com/office/officeart/2009/layout/CircleArrowProcess"/>
    <dgm:cxn modelId="{23D4AF9F-C257-4D6C-B491-1126C06E4128}" type="presParOf" srcId="{D30608B6-1C2B-42D3-80DD-CA9912653398}" destId="{594F9FA9-4E57-4B81-A835-CCF5DE41DD8C}" srcOrd="1" destOrd="0" presId="urn:microsoft.com/office/officeart/2009/layout/CircleArrowProcess"/>
    <dgm:cxn modelId="{CF620745-4BF2-4F78-BDA0-487A845F2935}" type="presParOf" srcId="{D30608B6-1C2B-42D3-80DD-CA9912653398}" destId="{35ABDEEE-9EC5-4415-806C-1E8DA826C65C}" srcOrd="2" destOrd="0" presId="urn:microsoft.com/office/officeart/2009/layout/CircleArrowProcess"/>
    <dgm:cxn modelId="{100C062C-21C5-4E95-A01D-16A1585DE746}" type="presParOf" srcId="{35ABDEEE-9EC5-4415-806C-1E8DA826C65C}" destId="{FF273E6D-879C-4CFE-B0AD-AB225415F311}" srcOrd="0" destOrd="0" presId="urn:microsoft.com/office/officeart/2009/layout/CircleArrowProcess"/>
    <dgm:cxn modelId="{240B5163-35AC-4D95-8FAE-3D5DFC429B8C}" type="presParOf" srcId="{D30608B6-1C2B-42D3-80DD-CA9912653398}" destId="{C6971E6B-A27D-46FD-A006-9BC12C1A91AD}" srcOrd="3" destOrd="0" presId="urn:microsoft.com/office/officeart/2009/layout/CircleArrowProcess"/>
    <dgm:cxn modelId="{846E12E2-05F6-4C96-97AC-422846F7D065}" type="presParOf" srcId="{D30608B6-1C2B-42D3-80DD-CA9912653398}" destId="{B79E0761-8345-4A29-A5FC-B58305345141}" srcOrd="4" destOrd="0" presId="urn:microsoft.com/office/officeart/2009/layout/CircleArrowProcess"/>
    <dgm:cxn modelId="{EC4D210B-BE3D-42FD-901E-94344CFF08AB}" type="presParOf" srcId="{B79E0761-8345-4A29-A5FC-B58305345141}" destId="{D4E3747A-84AF-478C-87F7-006B751FCA8D}" srcOrd="0" destOrd="0" presId="urn:microsoft.com/office/officeart/2009/layout/CircleArrowProcess"/>
    <dgm:cxn modelId="{0E2F6900-5A48-4508-A75E-F022BF81060D}" type="presParOf" srcId="{D30608B6-1C2B-42D3-80DD-CA9912653398}" destId="{17706F3E-867D-4EFA-9276-211FBBB6E9D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33543D-A627-4A9E-ADD0-D4ECFD3AC59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D268BCA-07F2-4E70-A825-5D5DB5D6D5F5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AR" dirty="0"/>
            <a:t>Diagnóstico</a:t>
          </a:r>
        </a:p>
        <a:p>
          <a:r>
            <a:rPr lang="es-AR" dirty="0"/>
            <a:t>análisis </a:t>
          </a:r>
          <a:endParaRPr lang="es-ES" dirty="0"/>
        </a:p>
      </dgm:t>
    </dgm:pt>
    <dgm:pt modelId="{39ECBCEF-E5F5-4E6E-8BFF-0793249D80EC}" type="parTrans" cxnId="{F088978E-0858-4BF5-BF62-2CB9ED69112D}">
      <dgm:prSet/>
      <dgm:spPr/>
      <dgm:t>
        <a:bodyPr/>
        <a:lstStyle/>
        <a:p>
          <a:endParaRPr lang="es-ES"/>
        </a:p>
      </dgm:t>
    </dgm:pt>
    <dgm:pt modelId="{7D6CFE01-58CB-478A-A803-4B68DA68F57F}" type="sibTrans" cxnId="{F088978E-0858-4BF5-BF62-2CB9ED69112D}">
      <dgm:prSet/>
      <dgm:spPr/>
      <dgm:t>
        <a:bodyPr/>
        <a:lstStyle/>
        <a:p>
          <a:endParaRPr lang="es-ES"/>
        </a:p>
      </dgm:t>
    </dgm:pt>
    <dgm:pt modelId="{4004EC0F-6D4A-4D72-B24C-771D0A3D0FF5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AR" dirty="0"/>
            <a:t>Diseño y planificación </a:t>
          </a:r>
          <a:endParaRPr lang="es-ES" dirty="0"/>
        </a:p>
      </dgm:t>
    </dgm:pt>
    <dgm:pt modelId="{51075266-06AB-44FA-A671-52D0F60E86A2}" type="parTrans" cxnId="{F02FD86A-977A-4CF3-A870-7EF0D4D21867}">
      <dgm:prSet/>
      <dgm:spPr/>
      <dgm:t>
        <a:bodyPr/>
        <a:lstStyle/>
        <a:p>
          <a:endParaRPr lang="es-ES"/>
        </a:p>
      </dgm:t>
    </dgm:pt>
    <dgm:pt modelId="{731E89AB-7783-4437-8228-59F619647FEC}" type="sibTrans" cxnId="{F02FD86A-977A-4CF3-A870-7EF0D4D21867}">
      <dgm:prSet/>
      <dgm:spPr/>
      <dgm:t>
        <a:bodyPr/>
        <a:lstStyle/>
        <a:p>
          <a:endParaRPr lang="es-ES"/>
        </a:p>
      </dgm:t>
    </dgm:pt>
    <dgm:pt modelId="{CA4D7D0F-6D6F-4152-BD2D-B3E5AA535CC9}">
      <dgm:prSet phldrT="[Texto]"/>
      <dgm:spPr/>
      <dgm:t>
        <a:bodyPr/>
        <a:lstStyle/>
        <a:p>
          <a:r>
            <a:rPr lang="es-ES" dirty="0"/>
            <a:t>Puesta en marcha</a:t>
          </a:r>
        </a:p>
      </dgm:t>
    </dgm:pt>
    <dgm:pt modelId="{784CA726-7E69-4FC3-AA64-E5AEC9ACF605}" type="parTrans" cxnId="{1C4D7375-25D8-42CD-8B41-2F1098D5C5BF}">
      <dgm:prSet/>
      <dgm:spPr/>
      <dgm:t>
        <a:bodyPr/>
        <a:lstStyle/>
        <a:p>
          <a:endParaRPr lang="es-ES"/>
        </a:p>
      </dgm:t>
    </dgm:pt>
    <dgm:pt modelId="{1076F9A7-F77A-4EBB-A0B5-6587D92912D4}" type="sibTrans" cxnId="{1C4D7375-25D8-42CD-8B41-2F1098D5C5BF}">
      <dgm:prSet/>
      <dgm:spPr/>
      <dgm:t>
        <a:bodyPr/>
        <a:lstStyle/>
        <a:p>
          <a:endParaRPr lang="es-ES"/>
        </a:p>
      </dgm:t>
    </dgm:pt>
    <dgm:pt modelId="{D457283D-30A3-4EAD-96F0-1C8593E41CDC}">
      <dgm:prSet/>
      <dgm:spPr/>
      <dgm:t>
        <a:bodyPr/>
        <a:lstStyle/>
        <a:p>
          <a:r>
            <a:rPr lang="es-AR" dirty="0"/>
            <a:t>Programación y Ejecución </a:t>
          </a:r>
          <a:endParaRPr lang="es-ES" dirty="0"/>
        </a:p>
      </dgm:t>
    </dgm:pt>
    <dgm:pt modelId="{2191054B-27F2-48ED-928E-9C84D45DB21C}" type="parTrans" cxnId="{F55DB44E-44EE-4658-BB63-581658160F12}">
      <dgm:prSet/>
      <dgm:spPr/>
      <dgm:t>
        <a:bodyPr/>
        <a:lstStyle/>
        <a:p>
          <a:endParaRPr lang="es-ES"/>
        </a:p>
      </dgm:t>
    </dgm:pt>
    <dgm:pt modelId="{A3429503-DEF2-4068-9796-FE1D6FD2F3FE}" type="sibTrans" cxnId="{F55DB44E-44EE-4658-BB63-581658160F12}">
      <dgm:prSet/>
      <dgm:spPr/>
      <dgm:t>
        <a:bodyPr/>
        <a:lstStyle/>
        <a:p>
          <a:endParaRPr lang="es-ES"/>
        </a:p>
      </dgm:t>
    </dgm:pt>
    <dgm:pt modelId="{7A76E028-3448-49CF-A565-AE8544C53727}" type="pres">
      <dgm:prSet presAssocID="{5033543D-A627-4A9E-ADD0-D4ECFD3AC59B}" presName="CompostProcess" presStyleCnt="0">
        <dgm:presLayoutVars>
          <dgm:dir/>
          <dgm:resizeHandles val="exact"/>
        </dgm:presLayoutVars>
      </dgm:prSet>
      <dgm:spPr/>
    </dgm:pt>
    <dgm:pt modelId="{523C41EF-F5AA-473C-864A-37EBC7D6B26D}" type="pres">
      <dgm:prSet presAssocID="{5033543D-A627-4A9E-ADD0-D4ECFD3AC59B}" presName="arrow" presStyleLbl="bgShp" presStyleIdx="0" presStyleCnt="1"/>
      <dgm:spPr/>
    </dgm:pt>
    <dgm:pt modelId="{F9256353-B747-43F0-BCD5-016C7928C159}" type="pres">
      <dgm:prSet presAssocID="{5033543D-A627-4A9E-ADD0-D4ECFD3AC59B}" presName="linearProcess" presStyleCnt="0"/>
      <dgm:spPr/>
    </dgm:pt>
    <dgm:pt modelId="{E0B559BB-7023-4404-8A52-2192684C3EFB}" type="pres">
      <dgm:prSet presAssocID="{AD268BCA-07F2-4E70-A825-5D5DB5D6D5F5}" presName="textNode" presStyleLbl="node1" presStyleIdx="0" presStyleCnt="4">
        <dgm:presLayoutVars>
          <dgm:bulletEnabled val="1"/>
        </dgm:presLayoutVars>
      </dgm:prSet>
      <dgm:spPr/>
    </dgm:pt>
    <dgm:pt modelId="{2EAC7FDA-EA3B-4E1B-AF73-0D1A118FBB84}" type="pres">
      <dgm:prSet presAssocID="{7D6CFE01-58CB-478A-A803-4B68DA68F57F}" presName="sibTrans" presStyleCnt="0"/>
      <dgm:spPr/>
    </dgm:pt>
    <dgm:pt modelId="{618DD13B-D87E-4811-9F94-E518A7052665}" type="pres">
      <dgm:prSet presAssocID="{4004EC0F-6D4A-4D72-B24C-771D0A3D0FF5}" presName="textNode" presStyleLbl="node1" presStyleIdx="1" presStyleCnt="4">
        <dgm:presLayoutVars>
          <dgm:bulletEnabled val="1"/>
        </dgm:presLayoutVars>
      </dgm:prSet>
      <dgm:spPr/>
    </dgm:pt>
    <dgm:pt modelId="{4BF0DFCB-C937-44D7-BC37-DB8B3F5E2D83}" type="pres">
      <dgm:prSet presAssocID="{731E89AB-7783-4437-8228-59F619647FEC}" presName="sibTrans" presStyleCnt="0"/>
      <dgm:spPr/>
    </dgm:pt>
    <dgm:pt modelId="{123FCBE0-8497-4D10-8DE3-406F1F6EC008}" type="pres">
      <dgm:prSet presAssocID="{D457283D-30A3-4EAD-96F0-1C8593E41CDC}" presName="textNode" presStyleLbl="node1" presStyleIdx="2" presStyleCnt="4">
        <dgm:presLayoutVars>
          <dgm:bulletEnabled val="1"/>
        </dgm:presLayoutVars>
      </dgm:prSet>
      <dgm:spPr/>
    </dgm:pt>
    <dgm:pt modelId="{9FA607E2-C529-4A75-97EF-CC231FE8301D}" type="pres">
      <dgm:prSet presAssocID="{A3429503-DEF2-4068-9796-FE1D6FD2F3FE}" presName="sibTrans" presStyleCnt="0"/>
      <dgm:spPr/>
    </dgm:pt>
    <dgm:pt modelId="{B97BE472-498E-422D-BE0D-848CAC8E74B2}" type="pres">
      <dgm:prSet presAssocID="{CA4D7D0F-6D6F-4152-BD2D-B3E5AA535CC9}" presName="textNode" presStyleLbl="node1" presStyleIdx="3" presStyleCnt="4" custLinFactNeighborY="0">
        <dgm:presLayoutVars>
          <dgm:bulletEnabled val="1"/>
        </dgm:presLayoutVars>
      </dgm:prSet>
      <dgm:spPr/>
    </dgm:pt>
  </dgm:ptLst>
  <dgm:cxnLst>
    <dgm:cxn modelId="{7FE94501-85B5-4E66-983B-A63FABCD2352}" type="presOf" srcId="{5033543D-A627-4A9E-ADD0-D4ECFD3AC59B}" destId="{7A76E028-3448-49CF-A565-AE8544C53727}" srcOrd="0" destOrd="0" presId="urn:microsoft.com/office/officeart/2005/8/layout/hProcess9"/>
    <dgm:cxn modelId="{A6EF5B22-8778-4E35-A3B6-D19C377EDDAE}" type="presOf" srcId="{CA4D7D0F-6D6F-4152-BD2D-B3E5AA535CC9}" destId="{B97BE472-498E-422D-BE0D-848CAC8E74B2}" srcOrd="0" destOrd="0" presId="urn:microsoft.com/office/officeart/2005/8/layout/hProcess9"/>
    <dgm:cxn modelId="{F02FD86A-977A-4CF3-A870-7EF0D4D21867}" srcId="{5033543D-A627-4A9E-ADD0-D4ECFD3AC59B}" destId="{4004EC0F-6D4A-4D72-B24C-771D0A3D0FF5}" srcOrd="1" destOrd="0" parTransId="{51075266-06AB-44FA-A671-52D0F60E86A2}" sibTransId="{731E89AB-7783-4437-8228-59F619647FEC}"/>
    <dgm:cxn modelId="{F55DB44E-44EE-4658-BB63-581658160F12}" srcId="{5033543D-A627-4A9E-ADD0-D4ECFD3AC59B}" destId="{D457283D-30A3-4EAD-96F0-1C8593E41CDC}" srcOrd="2" destOrd="0" parTransId="{2191054B-27F2-48ED-928E-9C84D45DB21C}" sibTransId="{A3429503-DEF2-4068-9796-FE1D6FD2F3FE}"/>
    <dgm:cxn modelId="{1C4D7375-25D8-42CD-8B41-2F1098D5C5BF}" srcId="{5033543D-A627-4A9E-ADD0-D4ECFD3AC59B}" destId="{CA4D7D0F-6D6F-4152-BD2D-B3E5AA535CC9}" srcOrd="3" destOrd="0" parTransId="{784CA726-7E69-4FC3-AA64-E5AEC9ACF605}" sibTransId="{1076F9A7-F77A-4EBB-A0B5-6587D92912D4}"/>
    <dgm:cxn modelId="{F088978E-0858-4BF5-BF62-2CB9ED69112D}" srcId="{5033543D-A627-4A9E-ADD0-D4ECFD3AC59B}" destId="{AD268BCA-07F2-4E70-A825-5D5DB5D6D5F5}" srcOrd="0" destOrd="0" parTransId="{39ECBCEF-E5F5-4E6E-8BFF-0793249D80EC}" sibTransId="{7D6CFE01-58CB-478A-A803-4B68DA68F57F}"/>
    <dgm:cxn modelId="{E60EB59E-A49B-4AD8-B155-5518673E8F62}" type="presOf" srcId="{D457283D-30A3-4EAD-96F0-1C8593E41CDC}" destId="{123FCBE0-8497-4D10-8DE3-406F1F6EC008}" srcOrd="0" destOrd="0" presId="urn:microsoft.com/office/officeart/2005/8/layout/hProcess9"/>
    <dgm:cxn modelId="{F3E778C0-D4FC-4B92-939F-6F65DABED33D}" type="presOf" srcId="{4004EC0F-6D4A-4D72-B24C-771D0A3D0FF5}" destId="{618DD13B-D87E-4811-9F94-E518A7052665}" srcOrd="0" destOrd="0" presId="urn:microsoft.com/office/officeart/2005/8/layout/hProcess9"/>
    <dgm:cxn modelId="{D2BF25C4-AC65-4FDF-9FB1-24900B9D1510}" type="presOf" srcId="{AD268BCA-07F2-4E70-A825-5D5DB5D6D5F5}" destId="{E0B559BB-7023-4404-8A52-2192684C3EFB}" srcOrd="0" destOrd="0" presId="urn:microsoft.com/office/officeart/2005/8/layout/hProcess9"/>
    <dgm:cxn modelId="{F1F7EA07-49CB-4FE2-89DE-B34F94CF7D6C}" type="presParOf" srcId="{7A76E028-3448-49CF-A565-AE8544C53727}" destId="{523C41EF-F5AA-473C-864A-37EBC7D6B26D}" srcOrd="0" destOrd="0" presId="urn:microsoft.com/office/officeart/2005/8/layout/hProcess9"/>
    <dgm:cxn modelId="{A6F71356-5407-4640-A318-E21266DABD99}" type="presParOf" srcId="{7A76E028-3448-49CF-A565-AE8544C53727}" destId="{F9256353-B747-43F0-BCD5-016C7928C159}" srcOrd="1" destOrd="0" presId="urn:microsoft.com/office/officeart/2005/8/layout/hProcess9"/>
    <dgm:cxn modelId="{D24017D7-EBC2-4BDC-9464-EA9A6A33C8DF}" type="presParOf" srcId="{F9256353-B747-43F0-BCD5-016C7928C159}" destId="{E0B559BB-7023-4404-8A52-2192684C3EFB}" srcOrd="0" destOrd="0" presId="urn:microsoft.com/office/officeart/2005/8/layout/hProcess9"/>
    <dgm:cxn modelId="{3701F2CB-C4AB-4F8A-BB21-9CD6E326BB6F}" type="presParOf" srcId="{F9256353-B747-43F0-BCD5-016C7928C159}" destId="{2EAC7FDA-EA3B-4E1B-AF73-0D1A118FBB84}" srcOrd="1" destOrd="0" presId="urn:microsoft.com/office/officeart/2005/8/layout/hProcess9"/>
    <dgm:cxn modelId="{1E20DECD-6D70-42A9-AA08-4F88C565D11D}" type="presParOf" srcId="{F9256353-B747-43F0-BCD5-016C7928C159}" destId="{618DD13B-D87E-4811-9F94-E518A7052665}" srcOrd="2" destOrd="0" presId="urn:microsoft.com/office/officeart/2005/8/layout/hProcess9"/>
    <dgm:cxn modelId="{F0D2370C-AF07-41CD-9D5A-7101B385E7D5}" type="presParOf" srcId="{F9256353-B747-43F0-BCD5-016C7928C159}" destId="{4BF0DFCB-C937-44D7-BC37-DB8B3F5E2D83}" srcOrd="3" destOrd="0" presId="urn:microsoft.com/office/officeart/2005/8/layout/hProcess9"/>
    <dgm:cxn modelId="{D61EC5F1-40E0-4CE8-AC7E-1C25AF81CE65}" type="presParOf" srcId="{F9256353-B747-43F0-BCD5-016C7928C159}" destId="{123FCBE0-8497-4D10-8DE3-406F1F6EC008}" srcOrd="4" destOrd="0" presId="urn:microsoft.com/office/officeart/2005/8/layout/hProcess9"/>
    <dgm:cxn modelId="{0CB57148-73CE-4A24-9446-91794BDCB642}" type="presParOf" srcId="{F9256353-B747-43F0-BCD5-016C7928C159}" destId="{9FA607E2-C529-4A75-97EF-CC231FE8301D}" srcOrd="5" destOrd="0" presId="urn:microsoft.com/office/officeart/2005/8/layout/hProcess9"/>
    <dgm:cxn modelId="{1BFC56C9-7C5E-4FA9-AEE4-E8CF351A6423}" type="presParOf" srcId="{F9256353-B747-43F0-BCD5-016C7928C159}" destId="{B97BE472-498E-422D-BE0D-848CAC8E74B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DA6461-0D6E-4490-A131-E2FD3819ABE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0C7FE36-FDF6-46DC-BD23-79A931BC8909}">
      <dgm:prSet phldrT="[Texto]"/>
      <dgm:spPr/>
      <dgm:t>
        <a:bodyPr/>
        <a:lstStyle/>
        <a:p>
          <a:r>
            <a:rPr lang="es-AR" dirty="0">
              <a:solidFill>
                <a:srgbClr val="C00000"/>
              </a:solidFill>
            </a:rPr>
            <a:t>Situación actual </a:t>
          </a:r>
          <a:endParaRPr lang="es-ES" dirty="0">
            <a:solidFill>
              <a:srgbClr val="C00000"/>
            </a:solidFill>
          </a:endParaRPr>
        </a:p>
      </dgm:t>
    </dgm:pt>
    <dgm:pt modelId="{7DD2BA0E-A65D-45AD-A19A-BFC76A3B5231}" type="parTrans" cxnId="{6BF722C8-5962-480A-97C9-BF2FFAD6B4FE}">
      <dgm:prSet/>
      <dgm:spPr/>
      <dgm:t>
        <a:bodyPr/>
        <a:lstStyle/>
        <a:p>
          <a:endParaRPr lang="es-ES"/>
        </a:p>
      </dgm:t>
    </dgm:pt>
    <dgm:pt modelId="{BA499748-DA45-4D68-B4D7-AA9A3F3E1FF0}" type="sibTrans" cxnId="{6BF722C8-5962-480A-97C9-BF2FFAD6B4FE}">
      <dgm:prSet/>
      <dgm:spPr/>
      <dgm:t>
        <a:bodyPr/>
        <a:lstStyle/>
        <a:p>
          <a:endParaRPr lang="es-ES"/>
        </a:p>
      </dgm:t>
    </dgm:pt>
    <dgm:pt modelId="{293772D5-DDD8-4D3A-9902-365431B4D12B}">
      <dgm:prSet phldrT="[Texto]"/>
      <dgm:spPr/>
      <dgm:t>
        <a:bodyPr/>
        <a:lstStyle/>
        <a:p>
          <a:r>
            <a:rPr lang="es-AR" dirty="0"/>
            <a:t>Proceso de cambio en línea  </a:t>
          </a:r>
          <a:endParaRPr lang="es-ES" dirty="0"/>
        </a:p>
      </dgm:t>
    </dgm:pt>
    <dgm:pt modelId="{E66CDD3A-F36A-42FE-87E2-7ABB0184FF9E}" type="parTrans" cxnId="{D8F878CD-BE49-4E91-A40F-E8FFF2287256}">
      <dgm:prSet/>
      <dgm:spPr/>
      <dgm:t>
        <a:bodyPr/>
        <a:lstStyle/>
        <a:p>
          <a:endParaRPr lang="es-ES"/>
        </a:p>
      </dgm:t>
    </dgm:pt>
    <dgm:pt modelId="{132FD85E-D7AE-4AE9-A55D-C56434C2B0DB}" type="sibTrans" cxnId="{D8F878CD-BE49-4E91-A40F-E8FFF2287256}">
      <dgm:prSet/>
      <dgm:spPr/>
      <dgm:t>
        <a:bodyPr/>
        <a:lstStyle/>
        <a:p>
          <a:endParaRPr lang="es-ES"/>
        </a:p>
      </dgm:t>
    </dgm:pt>
    <dgm:pt modelId="{81BBEAD6-A19C-4731-B796-A637FE47DCE1}">
      <dgm:prSet phldrT="[Texto]"/>
      <dgm:spPr/>
      <dgm:t>
        <a:bodyPr/>
        <a:lstStyle/>
        <a:p>
          <a:r>
            <a:rPr lang="es-AR" dirty="0">
              <a:solidFill>
                <a:schemeClr val="accent6">
                  <a:lumMod val="50000"/>
                </a:schemeClr>
              </a:solidFill>
            </a:rPr>
            <a:t>Situación deseada </a:t>
          </a:r>
          <a:endParaRPr lang="es-ES" dirty="0">
            <a:solidFill>
              <a:schemeClr val="accent6">
                <a:lumMod val="50000"/>
              </a:schemeClr>
            </a:solidFill>
          </a:endParaRPr>
        </a:p>
      </dgm:t>
    </dgm:pt>
    <dgm:pt modelId="{E34CB78D-8B8D-46E6-8721-1A31B9F79A69}" type="parTrans" cxnId="{7F091CBE-6121-439D-9CE0-2984E1D8EF84}">
      <dgm:prSet/>
      <dgm:spPr/>
      <dgm:t>
        <a:bodyPr/>
        <a:lstStyle/>
        <a:p>
          <a:endParaRPr lang="es-ES"/>
        </a:p>
      </dgm:t>
    </dgm:pt>
    <dgm:pt modelId="{DDC5BFF9-6B65-447B-8BFF-95C25FAF71BE}" type="sibTrans" cxnId="{7F091CBE-6121-439D-9CE0-2984E1D8EF84}">
      <dgm:prSet/>
      <dgm:spPr/>
      <dgm:t>
        <a:bodyPr/>
        <a:lstStyle/>
        <a:p>
          <a:endParaRPr lang="es-ES"/>
        </a:p>
      </dgm:t>
    </dgm:pt>
    <dgm:pt modelId="{E8CED620-EE77-4F29-856D-915D2B60ADF0}" type="pres">
      <dgm:prSet presAssocID="{6DDA6461-0D6E-4490-A131-E2FD3819ABEA}" presName="Name0" presStyleCnt="0">
        <dgm:presLayoutVars>
          <dgm:dir/>
          <dgm:resizeHandles val="exact"/>
        </dgm:presLayoutVars>
      </dgm:prSet>
      <dgm:spPr/>
    </dgm:pt>
    <dgm:pt modelId="{09E610F3-E868-443D-9BB6-0F0381031BF4}" type="pres">
      <dgm:prSet presAssocID="{6DDA6461-0D6E-4490-A131-E2FD3819ABEA}" presName="arrow" presStyleLbl="bgShp" presStyleIdx="0" presStyleCnt="1"/>
      <dgm:spPr/>
    </dgm:pt>
    <dgm:pt modelId="{50CF73AB-A1BF-4FDD-A750-DE3D7C43DF49}" type="pres">
      <dgm:prSet presAssocID="{6DDA6461-0D6E-4490-A131-E2FD3819ABEA}" presName="points" presStyleCnt="0"/>
      <dgm:spPr/>
    </dgm:pt>
    <dgm:pt modelId="{4E2F395E-DF1D-48B9-9457-17F86AD93839}" type="pres">
      <dgm:prSet presAssocID="{20C7FE36-FDF6-46DC-BD23-79A931BC8909}" presName="compositeA" presStyleCnt="0"/>
      <dgm:spPr/>
    </dgm:pt>
    <dgm:pt modelId="{8D6B66F7-B252-4788-AA5E-43C54D917251}" type="pres">
      <dgm:prSet presAssocID="{20C7FE36-FDF6-46DC-BD23-79A931BC8909}" presName="textA" presStyleLbl="revTx" presStyleIdx="0" presStyleCnt="3">
        <dgm:presLayoutVars>
          <dgm:bulletEnabled val="1"/>
        </dgm:presLayoutVars>
      </dgm:prSet>
      <dgm:spPr/>
    </dgm:pt>
    <dgm:pt modelId="{EDE47A64-25A9-4792-BE6E-4806012573B2}" type="pres">
      <dgm:prSet presAssocID="{20C7FE36-FDF6-46DC-BD23-79A931BC8909}" presName="circleA" presStyleLbl="node1" presStyleIdx="0" presStyleCnt="3"/>
      <dgm:spPr>
        <a:solidFill>
          <a:srgbClr val="C00000"/>
        </a:solidFill>
      </dgm:spPr>
    </dgm:pt>
    <dgm:pt modelId="{1C3A2148-86F4-401F-8C1A-813B3704DA53}" type="pres">
      <dgm:prSet presAssocID="{20C7FE36-FDF6-46DC-BD23-79A931BC8909}" presName="spaceA" presStyleCnt="0"/>
      <dgm:spPr/>
    </dgm:pt>
    <dgm:pt modelId="{F49A1B02-B50A-488B-A2D2-B8D0736F15C9}" type="pres">
      <dgm:prSet presAssocID="{BA499748-DA45-4D68-B4D7-AA9A3F3E1FF0}" presName="space" presStyleCnt="0"/>
      <dgm:spPr/>
    </dgm:pt>
    <dgm:pt modelId="{2C143F99-9CFC-4D63-8CBA-501BECBF0417}" type="pres">
      <dgm:prSet presAssocID="{293772D5-DDD8-4D3A-9902-365431B4D12B}" presName="compositeB" presStyleCnt="0"/>
      <dgm:spPr/>
    </dgm:pt>
    <dgm:pt modelId="{8D3EF417-15EC-4F72-80D8-B726A10E4F27}" type="pres">
      <dgm:prSet presAssocID="{293772D5-DDD8-4D3A-9902-365431B4D12B}" presName="textB" presStyleLbl="revTx" presStyleIdx="1" presStyleCnt="3" custScaleX="282881">
        <dgm:presLayoutVars>
          <dgm:bulletEnabled val="1"/>
        </dgm:presLayoutVars>
      </dgm:prSet>
      <dgm:spPr/>
    </dgm:pt>
    <dgm:pt modelId="{3A1A3677-9AF1-4BF1-9810-F62B5AB93461}" type="pres">
      <dgm:prSet presAssocID="{293772D5-DDD8-4D3A-9902-365431B4D12B}" presName="circleB" presStyleLbl="node1" presStyleIdx="1" presStyleCnt="3"/>
      <dgm:spPr>
        <a:solidFill>
          <a:schemeClr val="accent3">
            <a:lumMod val="75000"/>
          </a:schemeClr>
        </a:solidFill>
      </dgm:spPr>
    </dgm:pt>
    <dgm:pt modelId="{68761723-84B0-46AE-8684-A2B9D8086713}" type="pres">
      <dgm:prSet presAssocID="{293772D5-DDD8-4D3A-9902-365431B4D12B}" presName="spaceB" presStyleCnt="0"/>
      <dgm:spPr/>
    </dgm:pt>
    <dgm:pt modelId="{CABE7F73-FAE8-46A9-BD5C-5F52A1777FD6}" type="pres">
      <dgm:prSet presAssocID="{132FD85E-D7AE-4AE9-A55D-C56434C2B0DB}" presName="space" presStyleCnt="0"/>
      <dgm:spPr/>
    </dgm:pt>
    <dgm:pt modelId="{C3CAF9FC-20D3-4249-8A8E-07EFE7AC43E5}" type="pres">
      <dgm:prSet presAssocID="{81BBEAD6-A19C-4731-B796-A637FE47DCE1}" presName="compositeA" presStyleCnt="0"/>
      <dgm:spPr/>
    </dgm:pt>
    <dgm:pt modelId="{80B3B9CC-DD66-4A23-A446-5C3FBAFD4274}" type="pres">
      <dgm:prSet presAssocID="{81BBEAD6-A19C-4731-B796-A637FE47DCE1}" presName="textA" presStyleLbl="revTx" presStyleIdx="2" presStyleCnt="3">
        <dgm:presLayoutVars>
          <dgm:bulletEnabled val="1"/>
        </dgm:presLayoutVars>
      </dgm:prSet>
      <dgm:spPr/>
    </dgm:pt>
    <dgm:pt modelId="{CDF2FF8F-6F1E-46B3-8107-9DE9F66B1DC6}" type="pres">
      <dgm:prSet presAssocID="{81BBEAD6-A19C-4731-B796-A637FE47DCE1}" presName="circleA" presStyleLbl="node1" presStyleIdx="2" presStyleCnt="3"/>
      <dgm:spPr>
        <a:solidFill>
          <a:schemeClr val="accent6">
            <a:lumMod val="75000"/>
          </a:schemeClr>
        </a:solidFill>
      </dgm:spPr>
    </dgm:pt>
    <dgm:pt modelId="{B6B94D92-E449-4578-9A13-BB54777EAA93}" type="pres">
      <dgm:prSet presAssocID="{81BBEAD6-A19C-4731-B796-A637FE47DCE1}" presName="spaceA" presStyleCnt="0"/>
      <dgm:spPr/>
    </dgm:pt>
  </dgm:ptLst>
  <dgm:cxnLst>
    <dgm:cxn modelId="{D5A28746-8290-4A5E-BABB-63BB4DD45928}" type="presOf" srcId="{293772D5-DDD8-4D3A-9902-365431B4D12B}" destId="{8D3EF417-15EC-4F72-80D8-B726A10E4F27}" srcOrd="0" destOrd="0" presId="urn:microsoft.com/office/officeart/2005/8/layout/hProcess11"/>
    <dgm:cxn modelId="{D9EA8F72-3AEC-4045-96CB-69971C2FFF83}" type="presOf" srcId="{6DDA6461-0D6E-4490-A131-E2FD3819ABEA}" destId="{E8CED620-EE77-4F29-856D-915D2B60ADF0}" srcOrd="0" destOrd="0" presId="urn:microsoft.com/office/officeart/2005/8/layout/hProcess11"/>
    <dgm:cxn modelId="{7F091CBE-6121-439D-9CE0-2984E1D8EF84}" srcId="{6DDA6461-0D6E-4490-A131-E2FD3819ABEA}" destId="{81BBEAD6-A19C-4731-B796-A637FE47DCE1}" srcOrd="2" destOrd="0" parTransId="{E34CB78D-8B8D-46E6-8721-1A31B9F79A69}" sibTransId="{DDC5BFF9-6B65-447B-8BFF-95C25FAF71BE}"/>
    <dgm:cxn modelId="{6BF722C8-5962-480A-97C9-BF2FFAD6B4FE}" srcId="{6DDA6461-0D6E-4490-A131-E2FD3819ABEA}" destId="{20C7FE36-FDF6-46DC-BD23-79A931BC8909}" srcOrd="0" destOrd="0" parTransId="{7DD2BA0E-A65D-45AD-A19A-BFC76A3B5231}" sibTransId="{BA499748-DA45-4D68-B4D7-AA9A3F3E1FF0}"/>
    <dgm:cxn modelId="{D8F878CD-BE49-4E91-A40F-E8FFF2287256}" srcId="{6DDA6461-0D6E-4490-A131-E2FD3819ABEA}" destId="{293772D5-DDD8-4D3A-9902-365431B4D12B}" srcOrd="1" destOrd="0" parTransId="{E66CDD3A-F36A-42FE-87E2-7ABB0184FF9E}" sibTransId="{132FD85E-D7AE-4AE9-A55D-C56434C2B0DB}"/>
    <dgm:cxn modelId="{91BC0BD8-F65D-4407-B7F8-B891F3FC284A}" type="presOf" srcId="{20C7FE36-FDF6-46DC-BD23-79A931BC8909}" destId="{8D6B66F7-B252-4788-AA5E-43C54D917251}" srcOrd="0" destOrd="0" presId="urn:microsoft.com/office/officeart/2005/8/layout/hProcess11"/>
    <dgm:cxn modelId="{F27A2EEF-2789-4230-A9AA-2B7867890F33}" type="presOf" srcId="{81BBEAD6-A19C-4731-B796-A637FE47DCE1}" destId="{80B3B9CC-DD66-4A23-A446-5C3FBAFD4274}" srcOrd="0" destOrd="0" presId="urn:microsoft.com/office/officeart/2005/8/layout/hProcess11"/>
    <dgm:cxn modelId="{9C0BBD48-97E3-4DEA-8762-03F665E2CC92}" type="presParOf" srcId="{E8CED620-EE77-4F29-856D-915D2B60ADF0}" destId="{09E610F3-E868-443D-9BB6-0F0381031BF4}" srcOrd="0" destOrd="0" presId="urn:microsoft.com/office/officeart/2005/8/layout/hProcess11"/>
    <dgm:cxn modelId="{6E4DC8D7-4C3E-480A-8F77-5657CDED0310}" type="presParOf" srcId="{E8CED620-EE77-4F29-856D-915D2B60ADF0}" destId="{50CF73AB-A1BF-4FDD-A750-DE3D7C43DF49}" srcOrd="1" destOrd="0" presId="urn:microsoft.com/office/officeart/2005/8/layout/hProcess11"/>
    <dgm:cxn modelId="{95F3E9CD-9EB2-42B8-B380-742C9195665C}" type="presParOf" srcId="{50CF73AB-A1BF-4FDD-A750-DE3D7C43DF49}" destId="{4E2F395E-DF1D-48B9-9457-17F86AD93839}" srcOrd="0" destOrd="0" presId="urn:microsoft.com/office/officeart/2005/8/layout/hProcess11"/>
    <dgm:cxn modelId="{089942A5-8854-4D74-9909-2895B989069E}" type="presParOf" srcId="{4E2F395E-DF1D-48B9-9457-17F86AD93839}" destId="{8D6B66F7-B252-4788-AA5E-43C54D917251}" srcOrd="0" destOrd="0" presId="urn:microsoft.com/office/officeart/2005/8/layout/hProcess11"/>
    <dgm:cxn modelId="{7BAE3561-CFCD-433A-B5A8-E96218A877F2}" type="presParOf" srcId="{4E2F395E-DF1D-48B9-9457-17F86AD93839}" destId="{EDE47A64-25A9-4792-BE6E-4806012573B2}" srcOrd="1" destOrd="0" presId="urn:microsoft.com/office/officeart/2005/8/layout/hProcess11"/>
    <dgm:cxn modelId="{D38C321B-AD5C-4E7C-81B8-E3F94ABCA667}" type="presParOf" srcId="{4E2F395E-DF1D-48B9-9457-17F86AD93839}" destId="{1C3A2148-86F4-401F-8C1A-813B3704DA53}" srcOrd="2" destOrd="0" presId="urn:microsoft.com/office/officeart/2005/8/layout/hProcess11"/>
    <dgm:cxn modelId="{91F7D313-F834-4E08-835D-9D66770DC800}" type="presParOf" srcId="{50CF73AB-A1BF-4FDD-A750-DE3D7C43DF49}" destId="{F49A1B02-B50A-488B-A2D2-B8D0736F15C9}" srcOrd="1" destOrd="0" presId="urn:microsoft.com/office/officeart/2005/8/layout/hProcess11"/>
    <dgm:cxn modelId="{4B5D7F50-675C-4287-94E4-574579B135BE}" type="presParOf" srcId="{50CF73AB-A1BF-4FDD-A750-DE3D7C43DF49}" destId="{2C143F99-9CFC-4D63-8CBA-501BECBF0417}" srcOrd="2" destOrd="0" presId="urn:microsoft.com/office/officeart/2005/8/layout/hProcess11"/>
    <dgm:cxn modelId="{8EBCD8D5-CBA8-4C4B-A1FD-1E1072F98BA7}" type="presParOf" srcId="{2C143F99-9CFC-4D63-8CBA-501BECBF0417}" destId="{8D3EF417-15EC-4F72-80D8-B726A10E4F27}" srcOrd="0" destOrd="0" presId="urn:microsoft.com/office/officeart/2005/8/layout/hProcess11"/>
    <dgm:cxn modelId="{5F7AF747-3942-450F-BE52-CD97ECE9497E}" type="presParOf" srcId="{2C143F99-9CFC-4D63-8CBA-501BECBF0417}" destId="{3A1A3677-9AF1-4BF1-9810-F62B5AB93461}" srcOrd="1" destOrd="0" presId="urn:microsoft.com/office/officeart/2005/8/layout/hProcess11"/>
    <dgm:cxn modelId="{F5B11C91-8761-466D-9C51-769235B37CB5}" type="presParOf" srcId="{2C143F99-9CFC-4D63-8CBA-501BECBF0417}" destId="{68761723-84B0-46AE-8684-A2B9D8086713}" srcOrd="2" destOrd="0" presId="urn:microsoft.com/office/officeart/2005/8/layout/hProcess11"/>
    <dgm:cxn modelId="{4A11238F-35DF-48EF-83DB-DA096F4D6FD2}" type="presParOf" srcId="{50CF73AB-A1BF-4FDD-A750-DE3D7C43DF49}" destId="{CABE7F73-FAE8-46A9-BD5C-5F52A1777FD6}" srcOrd="3" destOrd="0" presId="urn:microsoft.com/office/officeart/2005/8/layout/hProcess11"/>
    <dgm:cxn modelId="{A885AABE-D487-4A25-B0BA-30C1D5F72AD8}" type="presParOf" srcId="{50CF73AB-A1BF-4FDD-A750-DE3D7C43DF49}" destId="{C3CAF9FC-20D3-4249-8A8E-07EFE7AC43E5}" srcOrd="4" destOrd="0" presId="urn:microsoft.com/office/officeart/2005/8/layout/hProcess11"/>
    <dgm:cxn modelId="{6743CE59-A972-48B6-B0ED-534AC0898570}" type="presParOf" srcId="{C3CAF9FC-20D3-4249-8A8E-07EFE7AC43E5}" destId="{80B3B9CC-DD66-4A23-A446-5C3FBAFD4274}" srcOrd="0" destOrd="0" presId="urn:microsoft.com/office/officeart/2005/8/layout/hProcess11"/>
    <dgm:cxn modelId="{9DEF4C0D-2C26-4B3A-9733-7466AC3F8BEC}" type="presParOf" srcId="{C3CAF9FC-20D3-4249-8A8E-07EFE7AC43E5}" destId="{CDF2FF8F-6F1E-46B3-8107-9DE9F66B1DC6}" srcOrd="1" destOrd="0" presId="urn:microsoft.com/office/officeart/2005/8/layout/hProcess11"/>
    <dgm:cxn modelId="{73CC2EE8-29FB-46C4-931D-63682E91EBA0}" type="presParOf" srcId="{C3CAF9FC-20D3-4249-8A8E-07EFE7AC43E5}" destId="{B6B94D92-E449-4578-9A13-BB54777EAA9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A436E1-EE1F-433D-B50C-95F5B998E77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E268345-561D-42DC-BC27-99C34578397B}">
      <dgm:prSet phldrT="[Texto]" phldr="1"/>
      <dgm:spPr/>
      <dgm:t>
        <a:bodyPr/>
        <a:lstStyle/>
        <a:p>
          <a:endParaRPr lang="es-AR" dirty="0">
            <a:noFill/>
          </a:endParaRPr>
        </a:p>
      </dgm:t>
    </dgm:pt>
    <dgm:pt modelId="{A16E08BA-E32C-4118-937F-6CF96CCAD84B}" type="parTrans" cxnId="{21E72EDB-03DB-4B7C-815A-09C08283D2B3}">
      <dgm:prSet/>
      <dgm:spPr/>
      <dgm:t>
        <a:bodyPr/>
        <a:lstStyle/>
        <a:p>
          <a:endParaRPr lang="es-AR">
            <a:noFill/>
          </a:endParaRPr>
        </a:p>
      </dgm:t>
    </dgm:pt>
    <dgm:pt modelId="{36DB3E33-10AE-4BB7-B8CE-673F37336C90}" type="sibTrans" cxnId="{21E72EDB-03DB-4B7C-815A-09C08283D2B3}">
      <dgm:prSet/>
      <dgm:spPr>
        <a:solidFill>
          <a:srgbClr val="C00000"/>
        </a:solidFill>
      </dgm:spPr>
      <dgm:t>
        <a:bodyPr/>
        <a:lstStyle/>
        <a:p>
          <a:endParaRPr lang="es-AR">
            <a:noFill/>
          </a:endParaRPr>
        </a:p>
      </dgm:t>
    </dgm:pt>
    <dgm:pt modelId="{0A8F9D9D-27F4-4A24-91BC-7E4D30B35A54}">
      <dgm:prSet phldrT="[Texto]" phldr="1"/>
      <dgm:spPr/>
      <dgm:t>
        <a:bodyPr/>
        <a:lstStyle/>
        <a:p>
          <a:endParaRPr lang="es-AR">
            <a:noFill/>
          </a:endParaRPr>
        </a:p>
      </dgm:t>
    </dgm:pt>
    <dgm:pt modelId="{AECBFFDF-BCCD-462F-AC49-E06CD0EBBD20}" type="parTrans" cxnId="{85DB7CB8-641C-4E67-9B2F-3AF5C1BF7C5B}">
      <dgm:prSet/>
      <dgm:spPr/>
      <dgm:t>
        <a:bodyPr/>
        <a:lstStyle/>
        <a:p>
          <a:endParaRPr lang="es-AR">
            <a:noFill/>
          </a:endParaRPr>
        </a:p>
      </dgm:t>
    </dgm:pt>
    <dgm:pt modelId="{2CF9B238-430C-4391-9BC0-F8CC9296BC78}" type="sibTrans" cxnId="{85DB7CB8-641C-4E67-9B2F-3AF5C1BF7C5B}">
      <dgm:prSet/>
      <dgm:spPr>
        <a:solidFill>
          <a:srgbClr val="C00000"/>
        </a:solidFill>
      </dgm:spPr>
      <dgm:t>
        <a:bodyPr/>
        <a:lstStyle/>
        <a:p>
          <a:endParaRPr lang="es-AR">
            <a:noFill/>
          </a:endParaRPr>
        </a:p>
      </dgm:t>
    </dgm:pt>
    <dgm:pt modelId="{B8CF5AB0-A23F-45C2-9CF6-43B39BCE4880}">
      <dgm:prSet phldrT="[Texto]" phldr="1"/>
      <dgm:spPr/>
      <dgm:t>
        <a:bodyPr/>
        <a:lstStyle/>
        <a:p>
          <a:endParaRPr lang="es-AR">
            <a:noFill/>
          </a:endParaRPr>
        </a:p>
      </dgm:t>
    </dgm:pt>
    <dgm:pt modelId="{E46EF05F-E637-486D-BDFE-FBCECA36CA68}" type="parTrans" cxnId="{E465CEB7-E30C-4AF4-B258-55091C041826}">
      <dgm:prSet/>
      <dgm:spPr/>
      <dgm:t>
        <a:bodyPr/>
        <a:lstStyle/>
        <a:p>
          <a:endParaRPr lang="es-AR">
            <a:noFill/>
          </a:endParaRPr>
        </a:p>
      </dgm:t>
    </dgm:pt>
    <dgm:pt modelId="{FD843210-37D0-4186-8E45-1EE652748751}" type="sibTrans" cxnId="{E465CEB7-E30C-4AF4-B258-55091C041826}">
      <dgm:prSet/>
      <dgm:spPr>
        <a:solidFill>
          <a:srgbClr val="C00000"/>
        </a:solidFill>
      </dgm:spPr>
      <dgm:t>
        <a:bodyPr/>
        <a:lstStyle/>
        <a:p>
          <a:endParaRPr lang="es-AR">
            <a:noFill/>
          </a:endParaRPr>
        </a:p>
      </dgm:t>
    </dgm:pt>
    <dgm:pt modelId="{954A6A74-63AB-4AA6-9597-0D8DD5DF5AB4}">
      <dgm:prSet phldrT="[Texto]" phldr="1"/>
      <dgm:spPr/>
      <dgm:t>
        <a:bodyPr/>
        <a:lstStyle/>
        <a:p>
          <a:endParaRPr lang="es-AR">
            <a:noFill/>
          </a:endParaRPr>
        </a:p>
      </dgm:t>
    </dgm:pt>
    <dgm:pt modelId="{F8B9A51D-B4D4-4AD3-9590-402D4C1ABA16}" type="parTrans" cxnId="{6B5F97D4-4081-4014-B982-A5E14F534FA2}">
      <dgm:prSet/>
      <dgm:spPr/>
      <dgm:t>
        <a:bodyPr/>
        <a:lstStyle/>
        <a:p>
          <a:endParaRPr lang="es-AR">
            <a:noFill/>
          </a:endParaRPr>
        </a:p>
      </dgm:t>
    </dgm:pt>
    <dgm:pt modelId="{BDE9A0F8-9CFF-4CF2-A102-4FC4D8B472A3}" type="sibTrans" cxnId="{6B5F97D4-4081-4014-B982-A5E14F534FA2}">
      <dgm:prSet/>
      <dgm:spPr>
        <a:solidFill>
          <a:srgbClr val="C00000"/>
        </a:solidFill>
      </dgm:spPr>
      <dgm:t>
        <a:bodyPr/>
        <a:lstStyle/>
        <a:p>
          <a:endParaRPr lang="es-AR">
            <a:noFill/>
          </a:endParaRPr>
        </a:p>
      </dgm:t>
    </dgm:pt>
    <dgm:pt modelId="{0A6457C6-81AD-46E9-B2DD-F7CBBA6BE756}">
      <dgm:prSet phldrT="[Texto]" phldr="1"/>
      <dgm:spPr/>
      <dgm:t>
        <a:bodyPr/>
        <a:lstStyle/>
        <a:p>
          <a:endParaRPr lang="es-AR" dirty="0">
            <a:noFill/>
          </a:endParaRPr>
        </a:p>
      </dgm:t>
    </dgm:pt>
    <dgm:pt modelId="{3AE72C9B-073B-483E-9D3D-F4D1F243A591}" type="parTrans" cxnId="{CB955CC6-B0F9-4574-857A-23404EC70034}">
      <dgm:prSet/>
      <dgm:spPr/>
      <dgm:t>
        <a:bodyPr/>
        <a:lstStyle/>
        <a:p>
          <a:endParaRPr lang="es-AR">
            <a:noFill/>
          </a:endParaRPr>
        </a:p>
      </dgm:t>
    </dgm:pt>
    <dgm:pt modelId="{E8D1CDAC-EBC6-4D43-BABA-A000225590A4}" type="sibTrans" cxnId="{CB955CC6-B0F9-4574-857A-23404EC70034}">
      <dgm:prSet/>
      <dgm:spPr>
        <a:solidFill>
          <a:srgbClr val="C00000"/>
        </a:solidFill>
      </dgm:spPr>
      <dgm:t>
        <a:bodyPr/>
        <a:lstStyle/>
        <a:p>
          <a:endParaRPr lang="es-AR">
            <a:noFill/>
          </a:endParaRPr>
        </a:p>
      </dgm:t>
    </dgm:pt>
    <dgm:pt modelId="{DC824A08-08DD-490A-B56D-189B3D262FBB}" type="pres">
      <dgm:prSet presAssocID="{ABA436E1-EE1F-433D-B50C-95F5B998E77E}" presName="cycle" presStyleCnt="0">
        <dgm:presLayoutVars>
          <dgm:dir/>
          <dgm:resizeHandles val="exact"/>
        </dgm:presLayoutVars>
      </dgm:prSet>
      <dgm:spPr/>
    </dgm:pt>
    <dgm:pt modelId="{C8292208-F1EE-44A4-9934-6B7BC42CE194}" type="pres">
      <dgm:prSet presAssocID="{0E268345-561D-42DC-BC27-99C34578397B}" presName="dummy" presStyleCnt="0"/>
      <dgm:spPr/>
    </dgm:pt>
    <dgm:pt modelId="{6A2A4E3F-E39F-45FE-9FF0-54A47E63402B}" type="pres">
      <dgm:prSet presAssocID="{0E268345-561D-42DC-BC27-99C34578397B}" presName="node" presStyleLbl="revTx" presStyleIdx="0" presStyleCnt="5">
        <dgm:presLayoutVars>
          <dgm:bulletEnabled val="1"/>
        </dgm:presLayoutVars>
      </dgm:prSet>
      <dgm:spPr/>
    </dgm:pt>
    <dgm:pt modelId="{FA90E229-8242-446C-9F80-52BD34D1710A}" type="pres">
      <dgm:prSet presAssocID="{36DB3E33-10AE-4BB7-B8CE-673F37336C90}" presName="sibTrans" presStyleLbl="node1" presStyleIdx="0" presStyleCnt="5"/>
      <dgm:spPr/>
    </dgm:pt>
    <dgm:pt modelId="{C00D8B69-4921-49A9-8E3F-3B5A88796352}" type="pres">
      <dgm:prSet presAssocID="{0A8F9D9D-27F4-4A24-91BC-7E4D30B35A54}" presName="dummy" presStyleCnt="0"/>
      <dgm:spPr/>
    </dgm:pt>
    <dgm:pt modelId="{08F25B80-5C89-4EDE-8903-0748DB017D3B}" type="pres">
      <dgm:prSet presAssocID="{0A8F9D9D-27F4-4A24-91BC-7E4D30B35A54}" presName="node" presStyleLbl="revTx" presStyleIdx="1" presStyleCnt="5">
        <dgm:presLayoutVars>
          <dgm:bulletEnabled val="1"/>
        </dgm:presLayoutVars>
      </dgm:prSet>
      <dgm:spPr/>
    </dgm:pt>
    <dgm:pt modelId="{70B2F3B7-CEA4-475D-B1E8-1D6DE39E7F96}" type="pres">
      <dgm:prSet presAssocID="{2CF9B238-430C-4391-9BC0-F8CC9296BC78}" presName="sibTrans" presStyleLbl="node1" presStyleIdx="1" presStyleCnt="5"/>
      <dgm:spPr/>
    </dgm:pt>
    <dgm:pt modelId="{260AB205-E3B3-4830-8AC8-4A437C5BC125}" type="pres">
      <dgm:prSet presAssocID="{B8CF5AB0-A23F-45C2-9CF6-43B39BCE4880}" presName="dummy" presStyleCnt="0"/>
      <dgm:spPr/>
    </dgm:pt>
    <dgm:pt modelId="{AFBE5295-1E44-49C1-965B-FBAD463B2A1D}" type="pres">
      <dgm:prSet presAssocID="{B8CF5AB0-A23F-45C2-9CF6-43B39BCE4880}" presName="node" presStyleLbl="revTx" presStyleIdx="2" presStyleCnt="5">
        <dgm:presLayoutVars>
          <dgm:bulletEnabled val="1"/>
        </dgm:presLayoutVars>
      </dgm:prSet>
      <dgm:spPr/>
    </dgm:pt>
    <dgm:pt modelId="{45BABF30-6DB0-4F1E-B8A8-3CEE3A77323B}" type="pres">
      <dgm:prSet presAssocID="{FD843210-37D0-4186-8E45-1EE652748751}" presName="sibTrans" presStyleLbl="node1" presStyleIdx="2" presStyleCnt="5"/>
      <dgm:spPr/>
    </dgm:pt>
    <dgm:pt modelId="{34E12A55-94B4-4B47-AEEB-3FC28E07C0DC}" type="pres">
      <dgm:prSet presAssocID="{954A6A74-63AB-4AA6-9597-0D8DD5DF5AB4}" presName="dummy" presStyleCnt="0"/>
      <dgm:spPr/>
    </dgm:pt>
    <dgm:pt modelId="{49457EED-52B8-42B4-B666-4B48488BD0A8}" type="pres">
      <dgm:prSet presAssocID="{954A6A74-63AB-4AA6-9597-0D8DD5DF5AB4}" presName="node" presStyleLbl="revTx" presStyleIdx="3" presStyleCnt="5">
        <dgm:presLayoutVars>
          <dgm:bulletEnabled val="1"/>
        </dgm:presLayoutVars>
      </dgm:prSet>
      <dgm:spPr/>
    </dgm:pt>
    <dgm:pt modelId="{9A7B9EA1-F481-48BF-8169-76C0B2355A64}" type="pres">
      <dgm:prSet presAssocID="{BDE9A0F8-9CFF-4CF2-A102-4FC4D8B472A3}" presName="sibTrans" presStyleLbl="node1" presStyleIdx="3" presStyleCnt="5"/>
      <dgm:spPr/>
    </dgm:pt>
    <dgm:pt modelId="{7765F39E-E91B-4D6D-9C45-97A7A670885D}" type="pres">
      <dgm:prSet presAssocID="{0A6457C6-81AD-46E9-B2DD-F7CBBA6BE756}" presName="dummy" presStyleCnt="0"/>
      <dgm:spPr/>
    </dgm:pt>
    <dgm:pt modelId="{859A6FCE-A0A9-4F4E-90F7-9D1A3170F704}" type="pres">
      <dgm:prSet presAssocID="{0A6457C6-81AD-46E9-B2DD-F7CBBA6BE756}" presName="node" presStyleLbl="revTx" presStyleIdx="4" presStyleCnt="5">
        <dgm:presLayoutVars>
          <dgm:bulletEnabled val="1"/>
        </dgm:presLayoutVars>
      </dgm:prSet>
      <dgm:spPr/>
    </dgm:pt>
    <dgm:pt modelId="{455443AF-102A-4B97-A2ED-AADEC95E3BA1}" type="pres">
      <dgm:prSet presAssocID="{E8D1CDAC-EBC6-4D43-BABA-A000225590A4}" presName="sibTrans" presStyleLbl="node1" presStyleIdx="4" presStyleCnt="5"/>
      <dgm:spPr/>
    </dgm:pt>
  </dgm:ptLst>
  <dgm:cxnLst>
    <dgm:cxn modelId="{31A75302-3F85-44A0-907A-A01998252294}" type="presOf" srcId="{ABA436E1-EE1F-433D-B50C-95F5B998E77E}" destId="{DC824A08-08DD-490A-B56D-189B3D262FBB}" srcOrd="0" destOrd="0" presId="urn:microsoft.com/office/officeart/2005/8/layout/cycle1"/>
    <dgm:cxn modelId="{4CE4F317-7ED6-4821-83E9-D6CFA6FB2541}" type="presOf" srcId="{0A6457C6-81AD-46E9-B2DD-F7CBBA6BE756}" destId="{859A6FCE-A0A9-4F4E-90F7-9D1A3170F704}" srcOrd="0" destOrd="0" presId="urn:microsoft.com/office/officeart/2005/8/layout/cycle1"/>
    <dgm:cxn modelId="{D1E35731-9A11-4CA6-AA5C-75992D623530}" type="presOf" srcId="{E8D1CDAC-EBC6-4D43-BABA-A000225590A4}" destId="{455443AF-102A-4B97-A2ED-AADEC95E3BA1}" srcOrd="0" destOrd="0" presId="urn:microsoft.com/office/officeart/2005/8/layout/cycle1"/>
    <dgm:cxn modelId="{54637165-C9AC-4B6A-BFA7-B3FD446A46BF}" type="presOf" srcId="{BDE9A0F8-9CFF-4CF2-A102-4FC4D8B472A3}" destId="{9A7B9EA1-F481-48BF-8169-76C0B2355A64}" srcOrd="0" destOrd="0" presId="urn:microsoft.com/office/officeart/2005/8/layout/cycle1"/>
    <dgm:cxn modelId="{B94DDC77-4967-4A3B-B639-0924A5D1E619}" type="presOf" srcId="{2CF9B238-430C-4391-9BC0-F8CC9296BC78}" destId="{70B2F3B7-CEA4-475D-B1E8-1D6DE39E7F96}" srcOrd="0" destOrd="0" presId="urn:microsoft.com/office/officeart/2005/8/layout/cycle1"/>
    <dgm:cxn modelId="{B7533287-BDF0-4D04-AE68-1D098938370B}" type="presOf" srcId="{36DB3E33-10AE-4BB7-B8CE-673F37336C90}" destId="{FA90E229-8242-446C-9F80-52BD34D1710A}" srcOrd="0" destOrd="0" presId="urn:microsoft.com/office/officeart/2005/8/layout/cycle1"/>
    <dgm:cxn modelId="{0F1F758A-59CB-43A6-9F8D-D2CA4966A040}" type="presOf" srcId="{B8CF5AB0-A23F-45C2-9CF6-43B39BCE4880}" destId="{AFBE5295-1E44-49C1-965B-FBAD463B2A1D}" srcOrd="0" destOrd="0" presId="urn:microsoft.com/office/officeart/2005/8/layout/cycle1"/>
    <dgm:cxn modelId="{EDBE1D8B-07BD-4271-9851-E9FEB9B1372F}" type="presOf" srcId="{0A8F9D9D-27F4-4A24-91BC-7E4D30B35A54}" destId="{08F25B80-5C89-4EDE-8903-0748DB017D3B}" srcOrd="0" destOrd="0" presId="urn:microsoft.com/office/officeart/2005/8/layout/cycle1"/>
    <dgm:cxn modelId="{385BA49B-D8BF-48CB-87E7-D0E5E7865E50}" type="presOf" srcId="{0E268345-561D-42DC-BC27-99C34578397B}" destId="{6A2A4E3F-E39F-45FE-9FF0-54A47E63402B}" srcOrd="0" destOrd="0" presId="urn:microsoft.com/office/officeart/2005/8/layout/cycle1"/>
    <dgm:cxn modelId="{E465CEB7-E30C-4AF4-B258-55091C041826}" srcId="{ABA436E1-EE1F-433D-B50C-95F5B998E77E}" destId="{B8CF5AB0-A23F-45C2-9CF6-43B39BCE4880}" srcOrd="2" destOrd="0" parTransId="{E46EF05F-E637-486D-BDFE-FBCECA36CA68}" sibTransId="{FD843210-37D0-4186-8E45-1EE652748751}"/>
    <dgm:cxn modelId="{85DB7CB8-641C-4E67-9B2F-3AF5C1BF7C5B}" srcId="{ABA436E1-EE1F-433D-B50C-95F5B998E77E}" destId="{0A8F9D9D-27F4-4A24-91BC-7E4D30B35A54}" srcOrd="1" destOrd="0" parTransId="{AECBFFDF-BCCD-462F-AC49-E06CD0EBBD20}" sibTransId="{2CF9B238-430C-4391-9BC0-F8CC9296BC78}"/>
    <dgm:cxn modelId="{CB955CC6-B0F9-4574-857A-23404EC70034}" srcId="{ABA436E1-EE1F-433D-B50C-95F5B998E77E}" destId="{0A6457C6-81AD-46E9-B2DD-F7CBBA6BE756}" srcOrd="4" destOrd="0" parTransId="{3AE72C9B-073B-483E-9D3D-F4D1F243A591}" sibTransId="{E8D1CDAC-EBC6-4D43-BABA-A000225590A4}"/>
    <dgm:cxn modelId="{6B5F97D4-4081-4014-B982-A5E14F534FA2}" srcId="{ABA436E1-EE1F-433D-B50C-95F5B998E77E}" destId="{954A6A74-63AB-4AA6-9597-0D8DD5DF5AB4}" srcOrd="3" destOrd="0" parTransId="{F8B9A51D-B4D4-4AD3-9590-402D4C1ABA16}" sibTransId="{BDE9A0F8-9CFF-4CF2-A102-4FC4D8B472A3}"/>
    <dgm:cxn modelId="{3189A6D6-5F7D-4F6B-A118-DD904E7BE053}" type="presOf" srcId="{FD843210-37D0-4186-8E45-1EE652748751}" destId="{45BABF30-6DB0-4F1E-B8A8-3CEE3A77323B}" srcOrd="0" destOrd="0" presId="urn:microsoft.com/office/officeart/2005/8/layout/cycle1"/>
    <dgm:cxn modelId="{46EEBDDA-97C3-4B4B-B475-FE316C5178EB}" type="presOf" srcId="{954A6A74-63AB-4AA6-9597-0D8DD5DF5AB4}" destId="{49457EED-52B8-42B4-B666-4B48488BD0A8}" srcOrd="0" destOrd="0" presId="urn:microsoft.com/office/officeart/2005/8/layout/cycle1"/>
    <dgm:cxn modelId="{21E72EDB-03DB-4B7C-815A-09C08283D2B3}" srcId="{ABA436E1-EE1F-433D-B50C-95F5B998E77E}" destId="{0E268345-561D-42DC-BC27-99C34578397B}" srcOrd="0" destOrd="0" parTransId="{A16E08BA-E32C-4118-937F-6CF96CCAD84B}" sibTransId="{36DB3E33-10AE-4BB7-B8CE-673F37336C90}"/>
    <dgm:cxn modelId="{6073931D-BF12-4438-AD3A-147F6E79CC34}" type="presParOf" srcId="{DC824A08-08DD-490A-B56D-189B3D262FBB}" destId="{C8292208-F1EE-44A4-9934-6B7BC42CE194}" srcOrd="0" destOrd="0" presId="urn:microsoft.com/office/officeart/2005/8/layout/cycle1"/>
    <dgm:cxn modelId="{115142BB-8BB1-4FD9-96B9-8BDE5F237EA4}" type="presParOf" srcId="{DC824A08-08DD-490A-B56D-189B3D262FBB}" destId="{6A2A4E3F-E39F-45FE-9FF0-54A47E63402B}" srcOrd="1" destOrd="0" presId="urn:microsoft.com/office/officeart/2005/8/layout/cycle1"/>
    <dgm:cxn modelId="{CB1649E6-8CDC-4DA9-883C-EC11D3D11703}" type="presParOf" srcId="{DC824A08-08DD-490A-B56D-189B3D262FBB}" destId="{FA90E229-8242-446C-9F80-52BD34D1710A}" srcOrd="2" destOrd="0" presId="urn:microsoft.com/office/officeart/2005/8/layout/cycle1"/>
    <dgm:cxn modelId="{8984C4EB-6D33-4F46-8F22-5DF14C7DD0DA}" type="presParOf" srcId="{DC824A08-08DD-490A-B56D-189B3D262FBB}" destId="{C00D8B69-4921-49A9-8E3F-3B5A88796352}" srcOrd="3" destOrd="0" presId="urn:microsoft.com/office/officeart/2005/8/layout/cycle1"/>
    <dgm:cxn modelId="{CFA1F8A8-10D7-40CE-9AD8-698A0D299A6E}" type="presParOf" srcId="{DC824A08-08DD-490A-B56D-189B3D262FBB}" destId="{08F25B80-5C89-4EDE-8903-0748DB017D3B}" srcOrd="4" destOrd="0" presId="urn:microsoft.com/office/officeart/2005/8/layout/cycle1"/>
    <dgm:cxn modelId="{599F4277-9DBC-4DB3-A0C5-A865B69FFF58}" type="presParOf" srcId="{DC824A08-08DD-490A-B56D-189B3D262FBB}" destId="{70B2F3B7-CEA4-475D-B1E8-1D6DE39E7F96}" srcOrd="5" destOrd="0" presId="urn:microsoft.com/office/officeart/2005/8/layout/cycle1"/>
    <dgm:cxn modelId="{EE01F7E4-F939-40DA-8723-E778FBA199A1}" type="presParOf" srcId="{DC824A08-08DD-490A-B56D-189B3D262FBB}" destId="{260AB205-E3B3-4830-8AC8-4A437C5BC125}" srcOrd="6" destOrd="0" presId="urn:microsoft.com/office/officeart/2005/8/layout/cycle1"/>
    <dgm:cxn modelId="{B7FA9F8A-B38C-476B-94DE-CF1975BF5E80}" type="presParOf" srcId="{DC824A08-08DD-490A-B56D-189B3D262FBB}" destId="{AFBE5295-1E44-49C1-965B-FBAD463B2A1D}" srcOrd="7" destOrd="0" presId="urn:microsoft.com/office/officeart/2005/8/layout/cycle1"/>
    <dgm:cxn modelId="{A9C28A1E-9072-48FB-8E96-CA9BD7995895}" type="presParOf" srcId="{DC824A08-08DD-490A-B56D-189B3D262FBB}" destId="{45BABF30-6DB0-4F1E-B8A8-3CEE3A77323B}" srcOrd="8" destOrd="0" presId="urn:microsoft.com/office/officeart/2005/8/layout/cycle1"/>
    <dgm:cxn modelId="{CFDEEE37-C83D-4E47-B4C7-816BF9249391}" type="presParOf" srcId="{DC824A08-08DD-490A-B56D-189B3D262FBB}" destId="{34E12A55-94B4-4B47-AEEB-3FC28E07C0DC}" srcOrd="9" destOrd="0" presId="urn:microsoft.com/office/officeart/2005/8/layout/cycle1"/>
    <dgm:cxn modelId="{C9C8E01B-7F48-4BDF-B7F1-EE0D87532E95}" type="presParOf" srcId="{DC824A08-08DD-490A-B56D-189B3D262FBB}" destId="{49457EED-52B8-42B4-B666-4B48488BD0A8}" srcOrd="10" destOrd="0" presId="urn:microsoft.com/office/officeart/2005/8/layout/cycle1"/>
    <dgm:cxn modelId="{7C30D0BC-5730-4C4C-9A42-346C714C0A09}" type="presParOf" srcId="{DC824A08-08DD-490A-B56D-189B3D262FBB}" destId="{9A7B9EA1-F481-48BF-8169-76C0B2355A64}" srcOrd="11" destOrd="0" presId="urn:microsoft.com/office/officeart/2005/8/layout/cycle1"/>
    <dgm:cxn modelId="{5FBF049A-F0AB-47E6-A469-E5B9D7F993F1}" type="presParOf" srcId="{DC824A08-08DD-490A-B56D-189B3D262FBB}" destId="{7765F39E-E91B-4D6D-9C45-97A7A670885D}" srcOrd="12" destOrd="0" presId="urn:microsoft.com/office/officeart/2005/8/layout/cycle1"/>
    <dgm:cxn modelId="{1A1CE263-6ECA-49D0-82EF-28804330F35E}" type="presParOf" srcId="{DC824A08-08DD-490A-B56D-189B3D262FBB}" destId="{859A6FCE-A0A9-4F4E-90F7-9D1A3170F704}" srcOrd="13" destOrd="0" presId="urn:microsoft.com/office/officeart/2005/8/layout/cycle1"/>
    <dgm:cxn modelId="{80BBAB0C-FF65-4B53-BD64-9C3926266E76}" type="presParOf" srcId="{DC824A08-08DD-490A-B56D-189B3D262FBB}" destId="{455443AF-102A-4B97-A2ED-AADEC95E3BA1}" srcOrd="14" destOrd="0" presId="urn:microsoft.com/office/officeart/2005/8/layout/cycle1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33543D-A627-4A9E-ADD0-D4ECFD3AC59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D268BCA-07F2-4E70-A825-5D5DB5D6D5F5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AR" dirty="0"/>
            <a:t>Diagnóstico</a:t>
          </a:r>
        </a:p>
        <a:p>
          <a:r>
            <a:rPr lang="es-AR" dirty="0"/>
            <a:t>análisis </a:t>
          </a:r>
          <a:endParaRPr lang="es-ES" dirty="0"/>
        </a:p>
      </dgm:t>
    </dgm:pt>
    <dgm:pt modelId="{39ECBCEF-E5F5-4E6E-8BFF-0793249D80EC}" type="parTrans" cxnId="{F088978E-0858-4BF5-BF62-2CB9ED69112D}">
      <dgm:prSet/>
      <dgm:spPr/>
      <dgm:t>
        <a:bodyPr/>
        <a:lstStyle/>
        <a:p>
          <a:endParaRPr lang="es-ES"/>
        </a:p>
      </dgm:t>
    </dgm:pt>
    <dgm:pt modelId="{7D6CFE01-58CB-478A-A803-4B68DA68F57F}" type="sibTrans" cxnId="{F088978E-0858-4BF5-BF62-2CB9ED69112D}">
      <dgm:prSet/>
      <dgm:spPr/>
      <dgm:t>
        <a:bodyPr/>
        <a:lstStyle/>
        <a:p>
          <a:endParaRPr lang="es-ES"/>
        </a:p>
      </dgm:t>
    </dgm:pt>
    <dgm:pt modelId="{4004EC0F-6D4A-4D72-B24C-771D0A3D0FF5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AR" dirty="0"/>
            <a:t>Diseño y planificación </a:t>
          </a:r>
          <a:endParaRPr lang="es-ES" dirty="0"/>
        </a:p>
      </dgm:t>
    </dgm:pt>
    <dgm:pt modelId="{51075266-06AB-44FA-A671-52D0F60E86A2}" type="parTrans" cxnId="{F02FD86A-977A-4CF3-A870-7EF0D4D21867}">
      <dgm:prSet/>
      <dgm:spPr/>
      <dgm:t>
        <a:bodyPr/>
        <a:lstStyle/>
        <a:p>
          <a:endParaRPr lang="es-ES"/>
        </a:p>
      </dgm:t>
    </dgm:pt>
    <dgm:pt modelId="{731E89AB-7783-4437-8228-59F619647FEC}" type="sibTrans" cxnId="{F02FD86A-977A-4CF3-A870-7EF0D4D21867}">
      <dgm:prSet/>
      <dgm:spPr/>
      <dgm:t>
        <a:bodyPr/>
        <a:lstStyle/>
        <a:p>
          <a:endParaRPr lang="es-ES"/>
        </a:p>
      </dgm:t>
    </dgm:pt>
    <dgm:pt modelId="{7A76E028-3448-49CF-A565-AE8544C53727}" type="pres">
      <dgm:prSet presAssocID="{5033543D-A627-4A9E-ADD0-D4ECFD3AC59B}" presName="CompostProcess" presStyleCnt="0">
        <dgm:presLayoutVars>
          <dgm:dir/>
          <dgm:resizeHandles val="exact"/>
        </dgm:presLayoutVars>
      </dgm:prSet>
      <dgm:spPr/>
    </dgm:pt>
    <dgm:pt modelId="{523C41EF-F5AA-473C-864A-37EBC7D6B26D}" type="pres">
      <dgm:prSet presAssocID="{5033543D-A627-4A9E-ADD0-D4ECFD3AC59B}" presName="arrow" presStyleLbl="bgShp" presStyleIdx="0" presStyleCnt="1"/>
      <dgm:spPr/>
    </dgm:pt>
    <dgm:pt modelId="{F9256353-B747-43F0-BCD5-016C7928C159}" type="pres">
      <dgm:prSet presAssocID="{5033543D-A627-4A9E-ADD0-D4ECFD3AC59B}" presName="linearProcess" presStyleCnt="0"/>
      <dgm:spPr/>
    </dgm:pt>
    <dgm:pt modelId="{E0B559BB-7023-4404-8A52-2192684C3EFB}" type="pres">
      <dgm:prSet presAssocID="{AD268BCA-07F2-4E70-A825-5D5DB5D6D5F5}" presName="textNode" presStyleLbl="node1" presStyleIdx="0" presStyleCnt="2">
        <dgm:presLayoutVars>
          <dgm:bulletEnabled val="1"/>
        </dgm:presLayoutVars>
      </dgm:prSet>
      <dgm:spPr/>
    </dgm:pt>
    <dgm:pt modelId="{2EAC7FDA-EA3B-4E1B-AF73-0D1A118FBB84}" type="pres">
      <dgm:prSet presAssocID="{7D6CFE01-58CB-478A-A803-4B68DA68F57F}" presName="sibTrans" presStyleCnt="0"/>
      <dgm:spPr/>
    </dgm:pt>
    <dgm:pt modelId="{618DD13B-D87E-4811-9F94-E518A7052665}" type="pres">
      <dgm:prSet presAssocID="{4004EC0F-6D4A-4D72-B24C-771D0A3D0FF5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7FE94501-85B5-4E66-983B-A63FABCD2352}" type="presOf" srcId="{5033543D-A627-4A9E-ADD0-D4ECFD3AC59B}" destId="{7A76E028-3448-49CF-A565-AE8544C53727}" srcOrd="0" destOrd="0" presId="urn:microsoft.com/office/officeart/2005/8/layout/hProcess9"/>
    <dgm:cxn modelId="{F02FD86A-977A-4CF3-A870-7EF0D4D21867}" srcId="{5033543D-A627-4A9E-ADD0-D4ECFD3AC59B}" destId="{4004EC0F-6D4A-4D72-B24C-771D0A3D0FF5}" srcOrd="1" destOrd="0" parTransId="{51075266-06AB-44FA-A671-52D0F60E86A2}" sibTransId="{731E89AB-7783-4437-8228-59F619647FEC}"/>
    <dgm:cxn modelId="{F088978E-0858-4BF5-BF62-2CB9ED69112D}" srcId="{5033543D-A627-4A9E-ADD0-D4ECFD3AC59B}" destId="{AD268BCA-07F2-4E70-A825-5D5DB5D6D5F5}" srcOrd="0" destOrd="0" parTransId="{39ECBCEF-E5F5-4E6E-8BFF-0793249D80EC}" sibTransId="{7D6CFE01-58CB-478A-A803-4B68DA68F57F}"/>
    <dgm:cxn modelId="{F3E778C0-D4FC-4B92-939F-6F65DABED33D}" type="presOf" srcId="{4004EC0F-6D4A-4D72-B24C-771D0A3D0FF5}" destId="{618DD13B-D87E-4811-9F94-E518A7052665}" srcOrd="0" destOrd="0" presId="urn:microsoft.com/office/officeart/2005/8/layout/hProcess9"/>
    <dgm:cxn modelId="{D2BF25C4-AC65-4FDF-9FB1-24900B9D1510}" type="presOf" srcId="{AD268BCA-07F2-4E70-A825-5D5DB5D6D5F5}" destId="{E0B559BB-7023-4404-8A52-2192684C3EFB}" srcOrd="0" destOrd="0" presId="urn:microsoft.com/office/officeart/2005/8/layout/hProcess9"/>
    <dgm:cxn modelId="{F1F7EA07-49CB-4FE2-89DE-B34F94CF7D6C}" type="presParOf" srcId="{7A76E028-3448-49CF-A565-AE8544C53727}" destId="{523C41EF-F5AA-473C-864A-37EBC7D6B26D}" srcOrd="0" destOrd="0" presId="urn:microsoft.com/office/officeart/2005/8/layout/hProcess9"/>
    <dgm:cxn modelId="{A6F71356-5407-4640-A318-E21266DABD99}" type="presParOf" srcId="{7A76E028-3448-49CF-A565-AE8544C53727}" destId="{F9256353-B747-43F0-BCD5-016C7928C159}" srcOrd="1" destOrd="0" presId="urn:microsoft.com/office/officeart/2005/8/layout/hProcess9"/>
    <dgm:cxn modelId="{D24017D7-EBC2-4BDC-9464-EA9A6A33C8DF}" type="presParOf" srcId="{F9256353-B747-43F0-BCD5-016C7928C159}" destId="{E0B559BB-7023-4404-8A52-2192684C3EFB}" srcOrd="0" destOrd="0" presId="urn:microsoft.com/office/officeart/2005/8/layout/hProcess9"/>
    <dgm:cxn modelId="{3701F2CB-C4AB-4F8A-BB21-9CD6E326BB6F}" type="presParOf" srcId="{F9256353-B747-43F0-BCD5-016C7928C159}" destId="{2EAC7FDA-EA3B-4E1B-AF73-0D1A118FBB84}" srcOrd="1" destOrd="0" presId="urn:microsoft.com/office/officeart/2005/8/layout/hProcess9"/>
    <dgm:cxn modelId="{1E20DECD-6D70-42A9-AA08-4F88C565D11D}" type="presParOf" srcId="{F9256353-B747-43F0-BCD5-016C7928C159}" destId="{618DD13B-D87E-4811-9F94-E518A705266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544F3-18A0-42CC-B888-D7D38D9AFCF1}">
      <dsp:nvSpPr>
        <dsp:cNvPr id="0" name=""/>
        <dsp:cNvSpPr/>
      </dsp:nvSpPr>
      <dsp:spPr>
        <a:xfrm>
          <a:off x="3571" y="2084652"/>
          <a:ext cx="3123406" cy="12493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72009" rIns="36005" bIns="72009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700" kern="1200" dirty="0"/>
            <a:t>Demanda / requerimiento </a:t>
          </a:r>
        </a:p>
      </dsp:txBody>
      <dsp:txXfrm>
        <a:off x="3571" y="2084652"/>
        <a:ext cx="2811066" cy="1249362"/>
      </dsp:txXfrm>
    </dsp:sp>
    <dsp:sp modelId="{0D7E6378-C78F-440B-BA62-52D6E33EFE7C}">
      <dsp:nvSpPr>
        <dsp:cNvPr id="0" name=""/>
        <dsp:cNvSpPr/>
      </dsp:nvSpPr>
      <dsp:spPr>
        <a:xfrm>
          <a:off x="2502296" y="2084652"/>
          <a:ext cx="3123406" cy="1249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72009" rIns="36005" bIns="72009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700" kern="1200" dirty="0"/>
            <a:t>Compra / adquisición</a:t>
          </a:r>
        </a:p>
      </dsp:txBody>
      <dsp:txXfrm>
        <a:off x="3126977" y="2084652"/>
        <a:ext cx="1874044" cy="1249362"/>
      </dsp:txXfrm>
    </dsp:sp>
    <dsp:sp modelId="{0220D4DD-A678-485A-94F8-FE3BCDA4AEE5}">
      <dsp:nvSpPr>
        <dsp:cNvPr id="0" name=""/>
        <dsp:cNvSpPr/>
      </dsp:nvSpPr>
      <dsp:spPr>
        <a:xfrm>
          <a:off x="5001021" y="2084652"/>
          <a:ext cx="3123406" cy="12493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72009" rIns="36005" bIns="72009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700" kern="1200" dirty="0"/>
            <a:t>Ingreso al stock / pago </a:t>
          </a:r>
        </a:p>
      </dsp:txBody>
      <dsp:txXfrm>
        <a:off x="5625702" y="2084652"/>
        <a:ext cx="1874044" cy="1249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B45D4-453E-46AB-9335-3C3C0625BE79}">
      <dsp:nvSpPr>
        <dsp:cNvPr id="0" name=""/>
        <dsp:cNvSpPr/>
      </dsp:nvSpPr>
      <dsp:spPr>
        <a:xfrm>
          <a:off x="2187407" y="0"/>
          <a:ext cx="2608149" cy="26085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F9FA9-4E57-4B81-A835-CCF5DE41DD8C}">
      <dsp:nvSpPr>
        <dsp:cNvPr id="0" name=""/>
        <dsp:cNvSpPr/>
      </dsp:nvSpPr>
      <dsp:spPr>
        <a:xfrm>
          <a:off x="2763894" y="941764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kern="1200" dirty="0"/>
            <a:t>Situación actual </a:t>
          </a:r>
          <a:endParaRPr lang="es-ES" sz="2400" kern="1200" dirty="0"/>
        </a:p>
      </dsp:txBody>
      <dsp:txXfrm>
        <a:off x="2763894" y="941764"/>
        <a:ext cx="1449298" cy="724475"/>
      </dsp:txXfrm>
    </dsp:sp>
    <dsp:sp modelId="{FF273E6D-879C-4CFE-B0AD-AB225415F311}">
      <dsp:nvSpPr>
        <dsp:cNvPr id="0" name=""/>
        <dsp:cNvSpPr/>
      </dsp:nvSpPr>
      <dsp:spPr>
        <a:xfrm>
          <a:off x="1463003" y="1498803"/>
          <a:ext cx="2608149" cy="260854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71E6B-A27D-46FD-A006-9BC12C1A91AD}">
      <dsp:nvSpPr>
        <dsp:cNvPr id="0" name=""/>
        <dsp:cNvSpPr/>
      </dsp:nvSpPr>
      <dsp:spPr>
        <a:xfrm>
          <a:off x="2042428" y="2449237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kern="1200" dirty="0"/>
            <a:t>Proceso de cambio </a:t>
          </a:r>
          <a:endParaRPr lang="es-ES" sz="2400" kern="1200" dirty="0"/>
        </a:p>
      </dsp:txBody>
      <dsp:txXfrm>
        <a:off x="2042428" y="2449237"/>
        <a:ext cx="1449298" cy="724475"/>
      </dsp:txXfrm>
    </dsp:sp>
    <dsp:sp modelId="{D4E3747A-84AF-478C-87F7-006B751FCA8D}">
      <dsp:nvSpPr>
        <dsp:cNvPr id="0" name=""/>
        <dsp:cNvSpPr/>
      </dsp:nvSpPr>
      <dsp:spPr>
        <a:xfrm>
          <a:off x="2373039" y="3176964"/>
          <a:ext cx="2240804" cy="224170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706F3E-867D-4EFA-9276-211FBBB6E9D4}">
      <dsp:nvSpPr>
        <dsp:cNvPr id="0" name=""/>
        <dsp:cNvSpPr/>
      </dsp:nvSpPr>
      <dsp:spPr>
        <a:xfrm>
          <a:off x="2767322" y="3958878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kern="1200" dirty="0"/>
            <a:t>Situación deseada</a:t>
          </a:r>
          <a:endParaRPr lang="es-ES" sz="2400" kern="1200" dirty="0"/>
        </a:p>
      </dsp:txBody>
      <dsp:txXfrm>
        <a:off x="2767322" y="3958878"/>
        <a:ext cx="1449298" cy="7244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C41EF-F5AA-473C-864A-37EBC7D6B26D}">
      <dsp:nvSpPr>
        <dsp:cNvPr id="0" name=""/>
        <dsp:cNvSpPr/>
      </dsp:nvSpPr>
      <dsp:spPr>
        <a:xfrm>
          <a:off x="496651" y="0"/>
          <a:ext cx="5628712" cy="369354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559BB-7023-4404-8A52-2192684C3EFB}">
      <dsp:nvSpPr>
        <dsp:cNvPr id="0" name=""/>
        <dsp:cNvSpPr/>
      </dsp:nvSpPr>
      <dsp:spPr>
        <a:xfrm>
          <a:off x="808" y="1108063"/>
          <a:ext cx="1570222" cy="1477417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kern="1200" dirty="0"/>
            <a:t>Diagnóstico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kern="1200" dirty="0"/>
            <a:t>análisis </a:t>
          </a:r>
          <a:endParaRPr lang="es-ES" sz="1800" kern="1200" dirty="0"/>
        </a:p>
      </dsp:txBody>
      <dsp:txXfrm>
        <a:off x="72930" y="1180185"/>
        <a:ext cx="1425978" cy="1333173"/>
      </dsp:txXfrm>
    </dsp:sp>
    <dsp:sp modelId="{618DD13B-D87E-4811-9F94-E518A7052665}">
      <dsp:nvSpPr>
        <dsp:cNvPr id="0" name=""/>
        <dsp:cNvSpPr/>
      </dsp:nvSpPr>
      <dsp:spPr>
        <a:xfrm>
          <a:off x="1684200" y="1108063"/>
          <a:ext cx="1570222" cy="1477417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kern="1200" dirty="0"/>
            <a:t>Diseño y planificación </a:t>
          </a:r>
          <a:endParaRPr lang="es-ES" sz="1800" kern="1200" dirty="0"/>
        </a:p>
      </dsp:txBody>
      <dsp:txXfrm>
        <a:off x="1756322" y="1180185"/>
        <a:ext cx="1425978" cy="1333173"/>
      </dsp:txXfrm>
    </dsp:sp>
    <dsp:sp modelId="{123FCBE0-8497-4D10-8DE3-406F1F6EC008}">
      <dsp:nvSpPr>
        <dsp:cNvPr id="0" name=""/>
        <dsp:cNvSpPr/>
      </dsp:nvSpPr>
      <dsp:spPr>
        <a:xfrm>
          <a:off x="3367592" y="1108063"/>
          <a:ext cx="1570222" cy="1477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kern="1200" dirty="0"/>
            <a:t>Programación y Ejecución </a:t>
          </a:r>
          <a:endParaRPr lang="es-ES" sz="1800" kern="1200" dirty="0"/>
        </a:p>
      </dsp:txBody>
      <dsp:txXfrm>
        <a:off x="3439714" y="1180185"/>
        <a:ext cx="1425978" cy="1333173"/>
      </dsp:txXfrm>
    </dsp:sp>
    <dsp:sp modelId="{B97BE472-498E-422D-BE0D-848CAC8E74B2}">
      <dsp:nvSpPr>
        <dsp:cNvPr id="0" name=""/>
        <dsp:cNvSpPr/>
      </dsp:nvSpPr>
      <dsp:spPr>
        <a:xfrm>
          <a:off x="5050983" y="1108063"/>
          <a:ext cx="1570222" cy="1477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Puesta en marcha</a:t>
          </a:r>
        </a:p>
      </dsp:txBody>
      <dsp:txXfrm>
        <a:off x="5123105" y="1180185"/>
        <a:ext cx="1425978" cy="13331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610F3-E868-443D-9BB6-0F0381031BF4}">
      <dsp:nvSpPr>
        <dsp:cNvPr id="0" name=""/>
        <dsp:cNvSpPr/>
      </dsp:nvSpPr>
      <dsp:spPr>
        <a:xfrm>
          <a:off x="0" y="1625600"/>
          <a:ext cx="1156208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B66F7-B252-4788-AA5E-43C54D917251}">
      <dsp:nvSpPr>
        <dsp:cNvPr id="0" name=""/>
        <dsp:cNvSpPr/>
      </dsp:nvSpPr>
      <dsp:spPr>
        <a:xfrm>
          <a:off x="201" y="0"/>
          <a:ext cx="2111152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300" kern="1200" dirty="0">
              <a:solidFill>
                <a:srgbClr val="C00000"/>
              </a:solidFill>
            </a:rPr>
            <a:t>Situación actual </a:t>
          </a:r>
          <a:endParaRPr lang="es-ES" sz="3300" kern="1200" dirty="0">
            <a:solidFill>
              <a:srgbClr val="C00000"/>
            </a:solidFill>
          </a:endParaRPr>
        </a:p>
      </dsp:txBody>
      <dsp:txXfrm>
        <a:off x="201" y="0"/>
        <a:ext cx="2111152" cy="2167466"/>
      </dsp:txXfrm>
    </dsp:sp>
    <dsp:sp modelId="{EDE47A64-25A9-4792-BE6E-4806012573B2}">
      <dsp:nvSpPr>
        <dsp:cNvPr id="0" name=""/>
        <dsp:cNvSpPr/>
      </dsp:nvSpPr>
      <dsp:spPr>
        <a:xfrm>
          <a:off x="784844" y="2438400"/>
          <a:ext cx="541866" cy="541866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3EF417-15EC-4F72-80D8-B726A10E4F27}">
      <dsp:nvSpPr>
        <dsp:cNvPr id="0" name=""/>
        <dsp:cNvSpPr/>
      </dsp:nvSpPr>
      <dsp:spPr>
        <a:xfrm>
          <a:off x="2216911" y="3251200"/>
          <a:ext cx="5972048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300" kern="1200" dirty="0"/>
            <a:t>Proceso de cambio en línea  </a:t>
          </a:r>
          <a:endParaRPr lang="es-ES" sz="3300" kern="1200" dirty="0"/>
        </a:p>
      </dsp:txBody>
      <dsp:txXfrm>
        <a:off x="2216911" y="3251200"/>
        <a:ext cx="5972048" cy="2167466"/>
      </dsp:txXfrm>
    </dsp:sp>
    <dsp:sp modelId="{3A1A3677-9AF1-4BF1-9810-F62B5AB93461}">
      <dsp:nvSpPr>
        <dsp:cNvPr id="0" name=""/>
        <dsp:cNvSpPr/>
      </dsp:nvSpPr>
      <dsp:spPr>
        <a:xfrm>
          <a:off x="4932002" y="2438400"/>
          <a:ext cx="541866" cy="541866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B9CC-DD66-4A23-A446-5C3FBAFD4274}">
      <dsp:nvSpPr>
        <dsp:cNvPr id="0" name=""/>
        <dsp:cNvSpPr/>
      </dsp:nvSpPr>
      <dsp:spPr>
        <a:xfrm>
          <a:off x="8294517" y="0"/>
          <a:ext cx="2111152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b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300" kern="1200" dirty="0">
              <a:solidFill>
                <a:schemeClr val="accent6">
                  <a:lumMod val="50000"/>
                </a:schemeClr>
              </a:solidFill>
            </a:rPr>
            <a:t>Situación deseada </a:t>
          </a:r>
          <a:endParaRPr lang="es-ES" sz="3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8294517" y="0"/>
        <a:ext cx="2111152" cy="2167466"/>
      </dsp:txXfrm>
    </dsp:sp>
    <dsp:sp modelId="{CDF2FF8F-6F1E-46B3-8107-9DE9F66B1DC6}">
      <dsp:nvSpPr>
        <dsp:cNvPr id="0" name=""/>
        <dsp:cNvSpPr/>
      </dsp:nvSpPr>
      <dsp:spPr>
        <a:xfrm>
          <a:off x="9079160" y="2438400"/>
          <a:ext cx="541866" cy="541866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A4E3F-E39F-45FE-9FF0-54A47E63402B}">
      <dsp:nvSpPr>
        <dsp:cNvPr id="0" name=""/>
        <dsp:cNvSpPr/>
      </dsp:nvSpPr>
      <dsp:spPr>
        <a:xfrm>
          <a:off x="2772557" y="20560"/>
          <a:ext cx="714287" cy="714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800" kern="1200" dirty="0">
            <a:noFill/>
          </a:endParaRPr>
        </a:p>
      </dsp:txBody>
      <dsp:txXfrm>
        <a:off x="2772557" y="20560"/>
        <a:ext cx="714287" cy="714287"/>
      </dsp:txXfrm>
    </dsp:sp>
    <dsp:sp modelId="{FA90E229-8242-446C-9F80-52BD34D1710A}">
      <dsp:nvSpPr>
        <dsp:cNvPr id="0" name=""/>
        <dsp:cNvSpPr/>
      </dsp:nvSpPr>
      <dsp:spPr>
        <a:xfrm>
          <a:off x="1088704" y="-535"/>
          <a:ext cx="2682590" cy="2682590"/>
        </a:xfrm>
        <a:prstGeom prst="circularArrow">
          <a:avLst>
            <a:gd name="adj1" fmla="val 5192"/>
            <a:gd name="adj2" fmla="val 335335"/>
            <a:gd name="adj3" fmla="val 21295597"/>
            <a:gd name="adj4" fmla="val 19764175"/>
            <a:gd name="adj5" fmla="val 6058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25B80-5C89-4EDE-8903-0748DB017D3B}">
      <dsp:nvSpPr>
        <dsp:cNvPr id="0" name=""/>
        <dsp:cNvSpPr/>
      </dsp:nvSpPr>
      <dsp:spPr>
        <a:xfrm>
          <a:off x="3204996" y="1351470"/>
          <a:ext cx="714287" cy="714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800" kern="1200">
            <a:noFill/>
          </a:endParaRPr>
        </a:p>
      </dsp:txBody>
      <dsp:txXfrm>
        <a:off x="3204996" y="1351470"/>
        <a:ext cx="714287" cy="714287"/>
      </dsp:txXfrm>
    </dsp:sp>
    <dsp:sp modelId="{70B2F3B7-CEA4-475D-B1E8-1D6DE39E7F96}">
      <dsp:nvSpPr>
        <dsp:cNvPr id="0" name=""/>
        <dsp:cNvSpPr/>
      </dsp:nvSpPr>
      <dsp:spPr>
        <a:xfrm>
          <a:off x="1088704" y="-535"/>
          <a:ext cx="2682590" cy="2682590"/>
        </a:xfrm>
        <a:prstGeom prst="circularArrow">
          <a:avLst>
            <a:gd name="adj1" fmla="val 5192"/>
            <a:gd name="adj2" fmla="val 335335"/>
            <a:gd name="adj3" fmla="val 4017140"/>
            <a:gd name="adj4" fmla="val 2251191"/>
            <a:gd name="adj5" fmla="val 6058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E5295-1E44-49C1-965B-FBAD463B2A1D}">
      <dsp:nvSpPr>
        <dsp:cNvPr id="0" name=""/>
        <dsp:cNvSpPr/>
      </dsp:nvSpPr>
      <dsp:spPr>
        <a:xfrm>
          <a:off x="2072856" y="2174018"/>
          <a:ext cx="714287" cy="714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800" kern="1200">
            <a:noFill/>
          </a:endParaRPr>
        </a:p>
      </dsp:txBody>
      <dsp:txXfrm>
        <a:off x="2072856" y="2174018"/>
        <a:ext cx="714287" cy="714287"/>
      </dsp:txXfrm>
    </dsp:sp>
    <dsp:sp modelId="{45BABF30-6DB0-4F1E-B8A8-3CEE3A77323B}">
      <dsp:nvSpPr>
        <dsp:cNvPr id="0" name=""/>
        <dsp:cNvSpPr/>
      </dsp:nvSpPr>
      <dsp:spPr>
        <a:xfrm>
          <a:off x="1088704" y="-535"/>
          <a:ext cx="2682590" cy="2682590"/>
        </a:xfrm>
        <a:prstGeom prst="circularArrow">
          <a:avLst>
            <a:gd name="adj1" fmla="val 5192"/>
            <a:gd name="adj2" fmla="val 335335"/>
            <a:gd name="adj3" fmla="val 8213474"/>
            <a:gd name="adj4" fmla="val 6447526"/>
            <a:gd name="adj5" fmla="val 6058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57EED-52B8-42B4-B666-4B48488BD0A8}">
      <dsp:nvSpPr>
        <dsp:cNvPr id="0" name=""/>
        <dsp:cNvSpPr/>
      </dsp:nvSpPr>
      <dsp:spPr>
        <a:xfrm>
          <a:off x="940716" y="1351470"/>
          <a:ext cx="714287" cy="714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800" kern="1200">
            <a:noFill/>
          </a:endParaRPr>
        </a:p>
      </dsp:txBody>
      <dsp:txXfrm>
        <a:off x="940716" y="1351470"/>
        <a:ext cx="714287" cy="714287"/>
      </dsp:txXfrm>
    </dsp:sp>
    <dsp:sp modelId="{9A7B9EA1-F481-48BF-8169-76C0B2355A64}">
      <dsp:nvSpPr>
        <dsp:cNvPr id="0" name=""/>
        <dsp:cNvSpPr/>
      </dsp:nvSpPr>
      <dsp:spPr>
        <a:xfrm>
          <a:off x="1088704" y="-535"/>
          <a:ext cx="2682590" cy="2682590"/>
        </a:xfrm>
        <a:prstGeom prst="circularArrow">
          <a:avLst>
            <a:gd name="adj1" fmla="val 5192"/>
            <a:gd name="adj2" fmla="val 335335"/>
            <a:gd name="adj3" fmla="val 12300491"/>
            <a:gd name="adj4" fmla="val 10769068"/>
            <a:gd name="adj5" fmla="val 6058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A6FCE-A0A9-4F4E-90F7-9D1A3170F704}">
      <dsp:nvSpPr>
        <dsp:cNvPr id="0" name=""/>
        <dsp:cNvSpPr/>
      </dsp:nvSpPr>
      <dsp:spPr>
        <a:xfrm>
          <a:off x="1373155" y="20560"/>
          <a:ext cx="714287" cy="714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1800" kern="1200" dirty="0">
            <a:noFill/>
          </a:endParaRPr>
        </a:p>
      </dsp:txBody>
      <dsp:txXfrm>
        <a:off x="1373155" y="20560"/>
        <a:ext cx="714287" cy="714287"/>
      </dsp:txXfrm>
    </dsp:sp>
    <dsp:sp modelId="{455443AF-102A-4B97-A2ED-AADEC95E3BA1}">
      <dsp:nvSpPr>
        <dsp:cNvPr id="0" name=""/>
        <dsp:cNvSpPr/>
      </dsp:nvSpPr>
      <dsp:spPr>
        <a:xfrm>
          <a:off x="1088704" y="-535"/>
          <a:ext cx="2682590" cy="2682590"/>
        </a:xfrm>
        <a:prstGeom prst="circularArrow">
          <a:avLst>
            <a:gd name="adj1" fmla="val 5192"/>
            <a:gd name="adj2" fmla="val 335335"/>
            <a:gd name="adj3" fmla="val 16868120"/>
            <a:gd name="adj4" fmla="val 15196545"/>
            <a:gd name="adj5" fmla="val 6058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C41EF-F5AA-473C-864A-37EBC7D6B26D}">
      <dsp:nvSpPr>
        <dsp:cNvPr id="0" name=""/>
        <dsp:cNvSpPr/>
      </dsp:nvSpPr>
      <dsp:spPr>
        <a:xfrm>
          <a:off x="349027" y="0"/>
          <a:ext cx="3955644" cy="213072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559BB-7023-4404-8A52-2192684C3EFB}">
      <dsp:nvSpPr>
        <dsp:cNvPr id="0" name=""/>
        <dsp:cNvSpPr/>
      </dsp:nvSpPr>
      <dsp:spPr>
        <a:xfrm>
          <a:off x="872795" y="639216"/>
          <a:ext cx="1396109" cy="852288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kern="1200" dirty="0"/>
            <a:t>Diagnóstico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kern="1200" dirty="0"/>
            <a:t>análisis </a:t>
          </a:r>
          <a:endParaRPr lang="es-ES" sz="1800" kern="1200" dirty="0"/>
        </a:p>
      </dsp:txBody>
      <dsp:txXfrm>
        <a:off x="914400" y="680821"/>
        <a:ext cx="1312899" cy="769078"/>
      </dsp:txXfrm>
    </dsp:sp>
    <dsp:sp modelId="{618DD13B-D87E-4811-9F94-E518A7052665}">
      <dsp:nvSpPr>
        <dsp:cNvPr id="0" name=""/>
        <dsp:cNvSpPr/>
      </dsp:nvSpPr>
      <dsp:spPr>
        <a:xfrm>
          <a:off x="2384793" y="639216"/>
          <a:ext cx="1396109" cy="852288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kern="1200" dirty="0"/>
            <a:t>Diseño y planificación </a:t>
          </a:r>
          <a:endParaRPr lang="es-ES" sz="1800" kern="1200" dirty="0"/>
        </a:p>
      </dsp:txBody>
      <dsp:txXfrm>
        <a:off x="2426398" y="680821"/>
        <a:ext cx="1312899" cy="769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74DFC-40EF-4FA2-8C5A-BD72DC30C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8EFBB2-AA72-4C6C-BEA3-4350AEF94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D862FE-D99C-4460-A904-D89F8B9A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67FE4D-1E56-4B62-967E-4D81E7FF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D60921-862E-46C9-A160-8EA76B77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636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50E3A-87D5-44C9-B3C0-81065ADAB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2E3338-7DC4-4164-9C8C-B179C43D2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71EB0D-FDA9-457D-B241-E0BFBB3A2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C22B00-3E25-48C4-A5B2-E4BC4DAF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5141D3-D05A-464C-B6CA-8C1A0473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19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81F83E-595D-41FF-B480-FA080411EA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4C0CCF-7985-4DEB-9B38-4D1742AC5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EB1657-E755-47C9-BC7A-BC668D8E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6FC052-BDC1-4803-BE74-451539B7C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07BBA9-1EC6-4732-A62A-1C582A85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34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6D4D0-29B6-4280-8DA4-60DDAF004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8B7E82-0D31-469C-8926-A218368EB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4799F0-C3EF-4340-A0B8-B43BC112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B68B45-B242-4956-8C78-8AAFC1F5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4C2A19-4613-4BF2-9A64-4DE28CB4B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83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816FF-80D8-4EFF-909D-53D4B3F0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624CF4-2868-496C-BF0C-AD28FB832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213F60-590B-4C9E-970D-945D5F60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C6EE97-DB1A-44BE-B84F-629B3F8B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FE0D03-08D6-45C0-86FB-4628C4B6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69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609B0-EAA9-4EE9-8890-0B30F6A0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03AB34-ABD7-49F0-A943-45DFABAED4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08D4B6-2A36-43FD-9BEC-EC82EC6E4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215CF3-DC7B-4723-AA17-C727BCD1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CCBA63-AAC0-4EC1-9AEB-7F55EAD9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1B1AD8-5AB4-4D64-8B3C-2D27967C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88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6FDCFD-4157-4F97-BC62-87F86075C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6E04CA-274E-4236-B2CA-B18D110B5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47BA1E-EFAA-4DF7-80D7-15627B94F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40F012-2CA2-4E6C-9A6A-E2669F186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948DD5-1610-4757-9811-4EA5A7D87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1F23B6B-1B72-431B-9B43-B9F0C03F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CDC02E-C618-4527-8984-ABA5EDAE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3FC45D-14E8-4594-8CF1-1ABC49C5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64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A488F-CB29-4398-8B53-558BDA93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A2F154-322E-4C5A-BF48-0EADACCA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DA92AF-1040-4E6D-86D7-8D759BB6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797038-B359-4265-82F0-38DBA5D7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695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CABF9DE-7F7D-4991-A456-0A0DC928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AD6B5FC-C4B3-4033-9358-A00A7A3E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7FBE65-C530-434A-A40E-E12C67A2B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43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482C2-A01D-4397-ACAE-291E108D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AA92C3-601A-4021-9E64-AF6E663A8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E36CA0-98CA-40FA-8D0C-8A55B5EE2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DDE273-78AF-4A69-A941-8FFCE259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00D83E-6EA8-4A0F-A6C4-82BF2C4C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4ED023-3601-4A7E-9560-1B55215DE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63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10B42-6A75-48F6-AB78-9476612A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D6669A-7AAA-4D9D-AF8D-5DA59710A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1411F7-A6CE-4085-8421-1B3916DDB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70DC53-50AC-4E41-B2DA-0E080B05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4960BA-FD8E-4A41-9B52-346DEE0DA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497959-EBD0-450D-8810-F06D7206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68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33B2662-B3C2-4C4A-BFA5-87FD5184C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F9C69-E1DD-47A2-A7A0-8251274B2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AFDCDA-A3FB-4228-84BC-0664AB2F2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1384-6AF4-4594-B60B-E86F0C3F6323}" type="datetimeFigureOut">
              <a:rPr lang="es-ES" smtClean="0"/>
              <a:t>26/08/2022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A612A0-734F-4AE2-91A3-79DE523CA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CE7A11-0E9A-42CD-8D9D-9DA3CF86A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74EC-9012-455A-AFDE-85FC0B3746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85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9EC69-2D4B-4A72-BF6D-30C56227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4203"/>
            <a:ext cx="9144000" cy="2387600"/>
          </a:xfrm>
        </p:spPr>
        <p:txBody>
          <a:bodyPr/>
          <a:lstStyle/>
          <a:p>
            <a:r>
              <a:rPr lang="es-AR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PROYECTO Y PROCESO</a:t>
            </a:r>
            <a:endParaRPr lang="es-ES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00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D61DFCB2-27AD-457D-89DD-F6633E400604}"/>
              </a:ext>
            </a:extLst>
          </p:cNvPr>
          <p:cNvSpPr/>
          <p:nvPr/>
        </p:nvSpPr>
        <p:spPr>
          <a:xfrm>
            <a:off x="2195444" y="398456"/>
            <a:ext cx="5790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600" dirty="0">
                <a:solidFill>
                  <a:schemeClr val="accent3">
                    <a:lumMod val="75000"/>
                  </a:schemeClr>
                </a:solidFill>
              </a:rPr>
              <a:t>EL PROCESO </a:t>
            </a:r>
            <a:endParaRPr lang="es-E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6382D9B-4D58-4266-9DEE-AC5545199529}"/>
              </a:ext>
            </a:extLst>
          </p:cNvPr>
          <p:cNvSpPr txBox="1"/>
          <p:nvPr/>
        </p:nvSpPr>
        <p:spPr>
          <a:xfrm>
            <a:off x="5567680" y="4206240"/>
            <a:ext cx="3216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Valor agregado (transformación)</a:t>
            </a: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BE6838E-6C7B-4F2D-8783-BF4AD7D7E275}"/>
              </a:ext>
            </a:extLst>
          </p:cNvPr>
          <p:cNvSpPr txBox="1"/>
          <p:nvPr/>
        </p:nvSpPr>
        <p:spPr>
          <a:xfrm>
            <a:off x="477520" y="3179140"/>
            <a:ext cx="964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Entrada </a:t>
            </a:r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F26CEF2-0CB2-48B5-933C-F2C47A37C8AF}"/>
              </a:ext>
            </a:extLst>
          </p:cNvPr>
          <p:cNvSpPr txBox="1"/>
          <p:nvPr/>
        </p:nvSpPr>
        <p:spPr>
          <a:xfrm>
            <a:off x="11218557" y="315966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Salida </a:t>
            </a:r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191947A-DE04-46F8-BA86-5178CF4C083B}"/>
              </a:ext>
            </a:extLst>
          </p:cNvPr>
          <p:cNvSpPr txBox="1"/>
          <p:nvPr/>
        </p:nvSpPr>
        <p:spPr>
          <a:xfrm>
            <a:off x="2300793" y="4390906"/>
            <a:ext cx="22946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/>
              <a:t>Ejemplos de procesos </a:t>
            </a:r>
          </a:p>
          <a:p>
            <a:endParaRPr lang="es-AR" dirty="0"/>
          </a:p>
          <a:p>
            <a:r>
              <a:rPr lang="es-AR" dirty="0"/>
              <a:t>Compras </a:t>
            </a:r>
          </a:p>
          <a:p>
            <a:r>
              <a:rPr lang="es-AR" dirty="0"/>
              <a:t>Administración</a:t>
            </a:r>
          </a:p>
          <a:p>
            <a:r>
              <a:rPr lang="es-AR" dirty="0"/>
              <a:t>Pago</a:t>
            </a:r>
          </a:p>
          <a:p>
            <a:r>
              <a:rPr lang="es-AR" dirty="0"/>
              <a:t>Presupuesto </a:t>
            </a:r>
          </a:p>
          <a:p>
            <a:r>
              <a:rPr lang="es-AR" dirty="0"/>
              <a:t>Capacitación</a:t>
            </a:r>
          </a:p>
          <a:p>
            <a:r>
              <a:rPr lang="es-AR" dirty="0"/>
              <a:t>Archivo</a:t>
            </a:r>
          </a:p>
          <a:p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5F96465-0242-42E7-B372-FAEA3C71AF15}"/>
              </a:ext>
            </a:extLst>
          </p:cNvPr>
          <p:cNvSpPr txBox="1"/>
          <p:nvPr/>
        </p:nvSpPr>
        <p:spPr>
          <a:xfrm>
            <a:off x="407391" y="1694913"/>
            <a:ext cx="4188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>Requerimiento que responde a una demanda o problema </a:t>
            </a:r>
            <a:endParaRPr lang="es-E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CE889BA-3430-4084-9212-E151BD0441F5}"/>
              </a:ext>
            </a:extLst>
          </p:cNvPr>
          <p:cNvSpPr txBox="1"/>
          <p:nvPr/>
        </p:nvSpPr>
        <p:spPr>
          <a:xfrm>
            <a:off x="9971133" y="4146442"/>
            <a:ext cx="1478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Clasificación</a:t>
            </a:r>
          </a:p>
          <a:p>
            <a:r>
              <a:rPr lang="es-AR" dirty="0"/>
              <a:t>Orden</a:t>
            </a:r>
          </a:p>
          <a:p>
            <a:r>
              <a:rPr lang="es-AR" dirty="0"/>
              <a:t>Archivo</a:t>
            </a:r>
          </a:p>
          <a:p>
            <a:r>
              <a:rPr lang="es-AR" dirty="0">
                <a:solidFill>
                  <a:srgbClr val="C00000"/>
                </a:solidFill>
              </a:rPr>
              <a:t>Digitalización 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51AB6B5-A81B-4B0A-9595-ABFCC70EB7FB}"/>
              </a:ext>
            </a:extLst>
          </p:cNvPr>
          <p:cNvSpPr txBox="1"/>
          <p:nvPr/>
        </p:nvSpPr>
        <p:spPr>
          <a:xfrm>
            <a:off x="10840825" y="1649730"/>
            <a:ext cx="943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Archivo </a:t>
            </a:r>
          </a:p>
          <a:p>
            <a:r>
              <a:rPr lang="es-AR" dirty="0"/>
              <a:t>trazable</a:t>
            </a:r>
            <a:endParaRPr lang="es-ES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36638C2-7D3B-4F9D-97F3-6647A6BA21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7791633"/>
              </p:ext>
            </p:extLst>
          </p:nvPr>
        </p:nvGraphicFramePr>
        <p:xfrm>
          <a:off x="1609866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D67E7ECC-4EB4-4552-8449-80C298A12507}"/>
              </a:ext>
            </a:extLst>
          </p:cNvPr>
          <p:cNvSpPr txBox="1"/>
          <p:nvPr/>
        </p:nvSpPr>
        <p:spPr>
          <a:xfrm>
            <a:off x="5668450" y="3836908"/>
            <a:ext cx="2790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highlight>
                  <a:srgbClr val="FFFF00"/>
                </a:highlight>
              </a:rPr>
              <a:t>Proceso de trabajo en línea </a:t>
            </a:r>
            <a:endParaRPr lang="es-E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6529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95225D8-0323-419C-A1F6-706378410E26}"/>
              </a:ext>
            </a:extLst>
          </p:cNvPr>
          <p:cNvSpPr txBox="1"/>
          <p:nvPr/>
        </p:nvSpPr>
        <p:spPr>
          <a:xfrm>
            <a:off x="5740400" y="2135108"/>
            <a:ext cx="474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Estrategias para la implementación del proyecto 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01ECE5B-CB55-40A5-99C6-1E88F4F24B6D}"/>
              </a:ext>
            </a:extLst>
          </p:cNvPr>
          <p:cNvSpPr/>
          <p:nvPr/>
        </p:nvSpPr>
        <p:spPr>
          <a:xfrm>
            <a:off x="5050404" y="235896"/>
            <a:ext cx="5790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600" dirty="0">
                <a:solidFill>
                  <a:schemeClr val="accent3">
                    <a:lumMod val="75000"/>
                  </a:schemeClr>
                </a:solidFill>
              </a:rPr>
              <a:t>PROYECTO Y PROCESO </a:t>
            </a:r>
            <a:endParaRPr lang="es-E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A90968-5C3E-46E1-9D1E-4349901D2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492" y="2829360"/>
            <a:ext cx="3762375" cy="2667000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28F755CE-272A-4F56-AE60-2565FA051FD7}"/>
              </a:ext>
            </a:extLst>
          </p:cNvPr>
          <p:cNvGraphicFramePr/>
          <p:nvPr/>
        </p:nvGraphicFramePr>
        <p:xfrm>
          <a:off x="-162560" y="557106"/>
          <a:ext cx="625856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A1E69D3-4018-4501-B596-ECBD3248578C}"/>
              </a:ext>
            </a:extLst>
          </p:cNvPr>
          <p:cNvSpPr txBox="1"/>
          <p:nvPr/>
        </p:nvSpPr>
        <p:spPr>
          <a:xfrm flipH="1">
            <a:off x="9276076" y="3429000"/>
            <a:ext cx="24180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accent3">
                    <a:lumMod val="75000"/>
                  </a:schemeClr>
                </a:solidFill>
              </a:rPr>
              <a:t>PLAN</a:t>
            </a:r>
          </a:p>
          <a:p>
            <a:r>
              <a:rPr lang="es-AR" b="1" dirty="0">
                <a:solidFill>
                  <a:schemeClr val="accent3">
                    <a:lumMod val="75000"/>
                  </a:schemeClr>
                </a:solidFill>
              </a:rPr>
              <a:t>PAUTAS PARA LA ACCIÓN</a:t>
            </a:r>
          </a:p>
          <a:p>
            <a:r>
              <a:rPr lang="es-AR" b="1" dirty="0">
                <a:solidFill>
                  <a:schemeClr val="accent3">
                    <a:lumMod val="75000"/>
                  </a:schemeClr>
                </a:solidFill>
              </a:rPr>
              <a:t>PATRÓN</a:t>
            </a:r>
          </a:p>
          <a:p>
            <a:r>
              <a:rPr lang="es-AR" b="1" dirty="0">
                <a:solidFill>
                  <a:schemeClr val="accent3">
                    <a:lumMod val="75000"/>
                  </a:schemeClr>
                </a:solidFill>
              </a:rPr>
              <a:t>POSICIÓN</a:t>
            </a:r>
          </a:p>
          <a:p>
            <a:r>
              <a:rPr lang="es-AR" b="1" dirty="0">
                <a:solidFill>
                  <a:schemeClr val="accent3">
                    <a:lumMod val="75000"/>
                  </a:schemeClr>
                </a:solidFill>
              </a:rPr>
              <a:t>PERSPECTIVA</a:t>
            </a:r>
            <a:endParaRPr lang="es-E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0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5310E8F-09DC-4963-821D-1256FEB33F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973426"/>
              </p:ext>
            </p:extLst>
          </p:nvPr>
        </p:nvGraphicFramePr>
        <p:xfrm>
          <a:off x="2865119" y="373982"/>
          <a:ext cx="6622015" cy="3693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1EFC543-E4EF-4F53-AB94-03560D13EB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8149420"/>
              </p:ext>
            </p:extLst>
          </p:nvPr>
        </p:nvGraphicFramePr>
        <p:xfrm>
          <a:off x="629920" y="2220754"/>
          <a:ext cx="115620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Flecha: curvada hacia abajo 5">
            <a:extLst>
              <a:ext uri="{FF2B5EF4-FFF2-40B4-BE49-F238E27FC236}">
                <a16:creationId xmlns:a16="http://schemas.microsoft.com/office/drawing/2014/main" id="{9F9F5B61-759F-4A1F-B07C-19B47DA2BFAC}"/>
              </a:ext>
            </a:extLst>
          </p:cNvPr>
          <p:cNvSpPr/>
          <p:nvPr/>
        </p:nvSpPr>
        <p:spPr>
          <a:xfrm rot="16200000">
            <a:off x="76812" y="2239668"/>
            <a:ext cx="3302000" cy="2195784"/>
          </a:xfrm>
          <a:prstGeom prst="curvedDownArrow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Flecha: curvada hacia abajo 7">
            <a:extLst>
              <a:ext uri="{FF2B5EF4-FFF2-40B4-BE49-F238E27FC236}">
                <a16:creationId xmlns:a16="http://schemas.microsoft.com/office/drawing/2014/main" id="{85A5B141-2B86-4B36-8FE6-DF16E166BD9D}"/>
              </a:ext>
            </a:extLst>
          </p:cNvPr>
          <p:cNvSpPr/>
          <p:nvPr/>
        </p:nvSpPr>
        <p:spPr>
          <a:xfrm rot="5400000">
            <a:off x="8856600" y="2661308"/>
            <a:ext cx="3535680" cy="2195784"/>
          </a:xfrm>
          <a:prstGeom prst="curvedDownArrow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Flecha: doblada hacia arriba 10">
            <a:extLst>
              <a:ext uri="{FF2B5EF4-FFF2-40B4-BE49-F238E27FC236}">
                <a16:creationId xmlns:a16="http://schemas.microsoft.com/office/drawing/2014/main" id="{B41A3349-FAF5-4792-BB13-2482D5B529F7}"/>
              </a:ext>
            </a:extLst>
          </p:cNvPr>
          <p:cNvSpPr/>
          <p:nvPr/>
        </p:nvSpPr>
        <p:spPr>
          <a:xfrm rot="5400000">
            <a:off x="5907426" y="3469026"/>
            <a:ext cx="2327867" cy="13208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895474A-0CEE-4880-8772-C244117F791F}"/>
              </a:ext>
            </a:extLst>
          </p:cNvPr>
          <p:cNvSpPr txBox="1"/>
          <p:nvPr/>
        </p:nvSpPr>
        <p:spPr>
          <a:xfrm>
            <a:off x="7771728" y="4745421"/>
            <a:ext cx="171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Implementación</a:t>
            </a:r>
            <a:endParaRPr lang="es-ES" dirty="0"/>
          </a:p>
        </p:txBody>
      </p:sp>
      <p:sp>
        <p:nvSpPr>
          <p:cNvPr id="17" name="Flecha: doblada 16">
            <a:extLst>
              <a:ext uri="{FF2B5EF4-FFF2-40B4-BE49-F238E27FC236}">
                <a16:creationId xmlns:a16="http://schemas.microsoft.com/office/drawing/2014/main" id="{97A8D9BC-4E43-4C01-9645-3B7D9D24FA4B}"/>
              </a:ext>
            </a:extLst>
          </p:cNvPr>
          <p:cNvSpPr/>
          <p:nvPr/>
        </p:nvSpPr>
        <p:spPr>
          <a:xfrm rot="16200000">
            <a:off x="4829522" y="3163983"/>
            <a:ext cx="1802105" cy="1360769"/>
          </a:xfrm>
          <a:prstGeom prst="bentArrow">
            <a:avLst>
              <a:gd name="adj1" fmla="val 25000"/>
              <a:gd name="adj2" fmla="val 24615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FB1AE2F-90D8-4550-8380-8E9EB8C8A748}"/>
              </a:ext>
            </a:extLst>
          </p:cNvPr>
          <p:cNvSpPr txBox="1"/>
          <p:nvPr/>
        </p:nvSpPr>
        <p:spPr>
          <a:xfrm>
            <a:off x="4683760" y="810254"/>
            <a:ext cx="1215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Deliberado</a:t>
            </a:r>
            <a:endParaRPr lang="es-ES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1D49C09-9A7A-4569-AA8C-C0D07C4ABD92}"/>
              </a:ext>
            </a:extLst>
          </p:cNvPr>
          <p:cNvSpPr txBox="1"/>
          <p:nvPr/>
        </p:nvSpPr>
        <p:spPr>
          <a:xfrm>
            <a:off x="3978262" y="3659701"/>
            <a:ext cx="1205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Emergente</a:t>
            </a:r>
            <a:endParaRPr lang="es-ES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5EF4F9B5-4B62-4A61-B9E4-70AE32D31F64}"/>
              </a:ext>
            </a:extLst>
          </p:cNvPr>
          <p:cNvSpPr/>
          <p:nvPr/>
        </p:nvSpPr>
        <p:spPr>
          <a:xfrm>
            <a:off x="674555" y="290240"/>
            <a:ext cx="1706251" cy="14705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BD7B858-C120-4BA2-9133-FFFCD454628B}"/>
              </a:ext>
            </a:extLst>
          </p:cNvPr>
          <p:cNvSpPr/>
          <p:nvPr/>
        </p:nvSpPr>
        <p:spPr>
          <a:xfrm>
            <a:off x="914400" y="373982"/>
            <a:ext cx="999241" cy="11248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49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FFB38189-A29D-4B84-A8DD-3E4F1E96BE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5775865"/>
              </p:ext>
            </p:extLst>
          </p:nvPr>
        </p:nvGraphicFramePr>
        <p:xfrm>
          <a:off x="3769149" y="1842753"/>
          <a:ext cx="4860000" cy="2888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7E0BD26-500C-4967-85BB-4F429BBED7F7}"/>
              </a:ext>
            </a:extLst>
          </p:cNvPr>
          <p:cNvSpPr txBox="1"/>
          <p:nvPr/>
        </p:nvSpPr>
        <p:spPr>
          <a:xfrm>
            <a:off x="5291400" y="2956696"/>
            <a:ext cx="1815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/>
              <a:t>ITERACIÓN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6AE24F4B-7E4F-4B9A-8DAD-68F8857FF8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8460834"/>
              </p:ext>
            </p:extLst>
          </p:nvPr>
        </p:nvGraphicFramePr>
        <p:xfrm>
          <a:off x="405287" y="2152948"/>
          <a:ext cx="4653699" cy="213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7" name="Grupo 6">
            <a:extLst>
              <a:ext uri="{FF2B5EF4-FFF2-40B4-BE49-F238E27FC236}">
                <a16:creationId xmlns:a16="http://schemas.microsoft.com/office/drawing/2014/main" id="{8DEB1659-258C-47C8-BB11-BA52DA6D97D5}"/>
              </a:ext>
            </a:extLst>
          </p:cNvPr>
          <p:cNvGrpSpPr/>
          <p:nvPr/>
        </p:nvGrpSpPr>
        <p:grpSpPr>
          <a:xfrm>
            <a:off x="7678563" y="2530797"/>
            <a:ext cx="1488572" cy="1375021"/>
            <a:chOff x="3182043" y="1031266"/>
            <a:chExt cx="1488572" cy="1375021"/>
          </a:xfrm>
        </p:grpSpPr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90518CE7-F71E-45D9-A264-F70A3D53955F}"/>
                </a:ext>
              </a:extLst>
            </p:cNvPr>
            <p:cNvSpPr/>
            <p:nvPr/>
          </p:nvSpPr>
          <p:spPr>
            <a:xfrm>
              <a:off x="3182043" y="1031266"/>
              <a:ext cx="1488572" cy="137502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ángulo: esquinas redondeadas 4">
              <a:extLst>
                <a:ext uri="{FF2B5EF4-FFF2-40B4-BE49-F238E27FC236}">
                  <a16:creationId xmlns:a16="http://schemas.microsoft.com/office/drawing/2014/main" id="{CD54F440-D3C3-4ADD-A637-445637AE506B}"/>
                </a:ext>
              </a:extLst>
            </p:cNvPr>
            <p:cNvSpPr txBox="1"/>
            <p:nvPr/>
          </p:nvSpPr>
          <p:spPr>
            <a:xfrm>
              <a:off x="3249166" y="1098389"/>
              <a:ext cx="1354326" cy="12407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AR" sz="1700" kern="1200" dirty="0"/>
                <a:t>Programación y Ejecución </a:t>
              </a:r>
              <a:endParaRPr lang="es-ES" sz="1700" kern="1200" dirty="0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3DEFD385-E2C0-4042-838D-5BA644553D87}"/>
              </a:ext>
            </a:extLst>
          </p:cNvPr>
          <p:cNvGrpSpPr/>
          <p:nvPr/>
        </p:nvGrpSpPr>
        <p:grpSpPr>
          <a:xfrm>
            <a:off x="9577266" y="2530796"/>
            <a:ext cx="1996040" cy="1375021"/>
            <a:chOff x="4264928" y="1031266"/>
            <a:chExt cx="1996040" cy="1375021"/>
          </a:xfrm>
        </p:grpSpPr>
        <p:sp>
          <p:nvSpPr>
            <p:cNvPr id="11" name="Rectángulo: esquinas redondeadas 10">
              <a:extLst>
                <a:ext uri="{FF2B5EF4-FFF2-40B4-BE49-F238E27FC236}">
                  <a16:creationId xmlns:a16="http://schemas.microsoft.com/office/drawing/2014/main" id="{4000F59F-5C6F-4D84-9FEF-67D802778A56}"/>
                </a:ext>
              </a:extLst>
            </p:cNvPr>
            <p:cNvSpPr/>
            <p:nvPr/>
          </p:nvSpPr>
          <p:spPr>
            <a:xfrm>
              <a:off x="4264928" y="1031266"/>
              <a:ext cx="1996040" cy="137502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ángulo: esquinas redondeadas 4">
              <a:extLst>
                <a:ext uri="{FF2B5EF4-FFF2-40B4-BE49-F238E27FC236}">
                  <a16:creationId xmlns:a16="http://schemas.microsoft.com/office/drawing/2014/main" id="{F7EADE6C-EC24-4229-A5D2-1683294C5B84}"/>
                </a:ext>
              </a:extLst>
            </p:cNvPr>
            <p:cNvSpPr txBox="1"/>
            <p:nvPr/>
          </p:nvSpPr>
          <p:spPr>
            <a:xfrm>
              <a:off x="4332051" y="1098389"/>
              <a:ext cx="1861794" cy="12407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500" kern="1200" dirty="0"/>
                <a:t>Puesta en marcha</a:t>
              </a:r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9AC5754-4911-4D0F-B538-776090DD941C}"/>
              </a:ext>
            </a:extLst>
          </p:cNvPr>
          <p:cNvSpPr txBox="1"/>
          <p:nvPr/>
        </p:nvSpPr>
        <p:spPr>
          <a:xfrm>
            <a:off x="5291400" y="4926876"/>
            <a:ext cx="25687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Proceso de comunicación</a:t>
            </a:r>
          </a:p>
          <a:p>
            <a:r>
              <a:rPr lang="es-AR" dirty="0"/>
              <a:t>Gestión del cambio</a:t>
            </a:r>
          </a:p>
          <a:p>
            <a:r>
              <a:rPr lang="es-AR" dirty="0"/>
              <a:t>Interpretación / prueba</a:t>
            </a:r>
          </a:p>
          <a:p>
            <a:r>
              <a:rPr lang="es-AR" dirty="0"/>
              <a:t>Análisis </a:t>
            </a:r>
          </a:p>
          <a:p>
            <a:endParaRPr lang="es-AR" dirty="0"/>
          </a:p>
          <a:p>
            <a:endParaRPr lang="es-AR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3C47033-9AB4-4A4E-9335-9F004379C43B}"/>
              </a:ext>
            </a:extLst>
          </p:cNvPr>
          <p:cNvSpPr txBox="1"/>
          <p:nvPr/>
        </p:nvSpPr>
        <p:spPr>
          <a:xfrm>
            <a:off x="5570325" y="6230332"/>
            <a:ext cx="4865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/>
              <a:t>Interación</a:t>
            </a:r>
            <a:r>
              <a:rPr lang="es-AR" dirty="0"/>
              <a:t>: escucha, suspensión de juicios, acción.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27C5A8F-F73D-4715-944C-D386A8F3DF41}"/>
              </a:ext>
            </a:extLst>
          </p:cNvPr>
          <p:cNvSpPr txBox="1"/>
          <p:nvPr/>
        </p:nvSpPr>
        <p:spPr>
          <a:xfrm>
            <a:off x="4793531" y="672950"/>
            <a:ext cx="29521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>
                <a:solidFill>
                  <a:schemeClr val="accent6">
                    <a:lumMod val="75000"/>
                  </a:schemeClr>
                </a:solidFill>
              </a:rPr>
              <a:t>PARTES INTERESADAS</a:t>
            </a:r>
          </a:p>
          <a:p>
            <a:endParaRPr lang="es-AR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AR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es-A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7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490B713-1515-44DE-91A5-3BDF5CB74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5" y="2001520"/>
            <a:ext cx="7688676" cy="2503805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1F63FBD8-9DEA-4E37-9EF1-52A8C7C2922E}"/>
              </a:ext>
            </a:extLst>
          </p:cNvPr>
          <p:cNvSpPr/>
          <p:nvPr/>
        </p:nvSpPr>
        <p:spPr>
          <a:xfrm>
            <a:off x="2204729" y="1029454"/>
            <a:ext cx="6442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Rubik"/>
              </a:rPr>
              <a:t> </a:t>
            </a:r>
            <a:r>
              <a:rPr lang="es-ES" sz="2800" b="1" dirty="0">
                <a:latin typeface="Rubik"/>
              </a:rPr>
              <a:t>Adaptar el proyecto a medida que avanza</a:t>
            </a:r>
            <a:endParaRPr lang="es-AR" sz="2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9C5508B-3FC5-42BF-915C-AB9B79BD7502}"/>
              </a:ext>
            </a:extLst>
          </p:cNvPr>
          <p:cNvSpPr txBox="1"/>
          <p:nvPr/>
        </p:nvSpPr>
        <p:spPr>
          <a:xfrm>
            <a:off x="9347200" y="1029454"/>
            <a:ext cx="9262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/>
              <a:t>CICLO</a:t>
            </a:r>
          </a:p>
          <a:p>
            <a:pPr algn="ctr"/>
            <a:r>
              <a:rPr lang="es-AR" sz="2400" b="1" dirty="0"/>
              <a:t>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832DF90-196F-4687-A207-2FD1DBD47DAF}"/>
              </a:ext>
            </a:extLst>
          </p:cNvPr>
          <p:cNvSpPr txBox="1"/>
          <p:nvPr/>
        </p:nvSpPr>
        <p:spPr>
          <a:xfrm>
            <a:off x="7721600" y="2837923"/>
            <a:ext cx="125984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/>
              <a:t>CICLO</a:t>
            </a:r>
          </a:p>
          <a:p>
            <a:pPr algn="ctr"/>
            <a:r>
              <a:rPr lang="es-AR" sz="2400" b="1" dirty="0"/>
              <a:t>3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07282D1-ED7D-44D3-B8A2-17D0D8539FE9}"/>
              </a:ext>
            </a:extLst>
          </p:cNvPr>
          <p:cNvSpPr txBox="1"/>
          <p:nvPr/>
        </p:nvSpPr>
        <p:spPr>
          <a:xfrm>
            <a:off x="3820160" y="2837923"/>
            <a:ext cx="125984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/>
              <a:t>CICLO</a:t>
            </a:r>
          </a:p>
          <a:p>
            <a:pPr algn="ctr"/>
            <a:r>
              <a:rPr lang="es-AR" sz="2400" b="1" dirty="0"/>
              <a:t>1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F32F2A1-75EF-4243-9CEF-ACF80560FB57}"/>
              </a:ext>
            </a:extLst>
          </p:cNvPr>
          <p:cNvSpPr txBox="1"/>
          <p:nvPr/>
        </p:nvSpPr>
        <p:spPr>
          <a:xfrm>
            <a:off x="5770880" y="2837923"/>
            <a:ext cx="125984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/>
              <a:t>CICLO</a:t>
            </a:r>
          </a:p>
          <a:p>
            <a:pPr algn="ctr"/>
            <a:r>
              <a:rPr lang="es-AR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18849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10113</TotalTime>
  <Words>149</Words>
  <Application>Microsoft Office PowerPoint</Application>
  <PresentationFormat>Panorámica</PresentationFormat>
  <Paragraphs>68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Rubik</vt:lpstr>
      <vt:lpstr>Tema de Office</vt:lpstr>
      <vt:lpstr>PROYECTO Y PROCESO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MORENO Claudio</dc:creator>
  <cp:lastModifiedBy>MORENO Claudio</cp:lastModifiedBy>
  <cp:revision>20</cp:revision>
  <dcterms:created xsi:type="dcterms:W3CDTF">2020-11-06T15:33:18Z</dcterms:created>
  <dcterms:modified xsi:type="dcterms:W3CDTF">2022-08-26T14:47:18Z</dcterms:modified>
</cp:coreProperties>
</file>