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3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2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68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593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12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5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6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0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8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0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4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8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8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9/21/2024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76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47310" y="415636"/>
            <a:ext cx="7130626" cy="1704109"/>
          </a:xfrm>
        </p:spPr>
        <p:txBody>
          <a:bodyPr/>
          <a:lstStyle/>
          <a:p>
            <a:r>
              <a:rPr lang="es-MX" sz="1600" dirty="0" smtClean="0"/>
              <a:t>MATRIZ FODA del Proyecto:</a:t>
            </a:r>
            <a:endParaRPr lang="en-US" sz="1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sz="2400" dirty="0"/>
              <a:t>Mejora en la gestión administrativa de las solicitudes de compras y contrataciones realizadas a la Dirección de Contabilidad y Finanzas de la facultad de Medicina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0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FORTALEZAS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Contacto estratégico, trato directo con las autoridades.</a:t>
            </a:r>
          </a:p>
          <a:p>
            <a:r>
              <a:rPr lang="es-MX" dirty="0" smtClean="0"/>
              <a:t>Personal </a:t>
            </a:r>
            <a:r>
              <a:rPr lang="es-MX" dirty="0"/>
              <a:t>capacitado en la gestión.</a:t>
            </a:r>
          </a:p>
          <a:p>
            <a:r>
              <a:rPr lang="es-MX" dirty="0" smtClean="0"/>
              <a:t>Disponibilidad </a:t>
            </a:r>
            <a:r>
              <a:rPr lang="es-MX" dirty="0"/>
              <a:t>de tiempo.</a:t>
            </a:r>
          </a:p>
          <a:p>
            <a:r>
              <a:rPr lang="es-MX" dirty="0" smtClean="0"/>
              <a:t>Personal </a:t>
            </a:r>
            <a:r>
              <a:rPr lang="es-MX" dirty="0"/>
              <a:t>capacitado en exposiciones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777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DEBILIDADES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Recursos </a:t>
            </a:r>
            <a:r>
              <a:rPr lang="es-MX" dirty="0"/>
              <a:t>físicos (salón).</a:t>
            </a:r>
          </a:p>
          <a:p>
            <a:r>
              <a:rPr lang="es-MX" dirty="0" smtClean="0"/>
              <a:t>Capacitación </a:t>
            </a:r>
            <a:r>
              <a:rPr lang="es-MX" dirty="0"/>
              <a:t>en presentaciones digitales.</a:t>
            </a:r>
          </a:p>
          <a:p>
            <a:r>
              <a:rPr lang="es-MX" dirty="0" smtClean="0"/>
              <a:t>Áreas </a:t>
            </a:r>
            <a:r>
              <a:rPr lang="es-MX" dirty="0"/>
              <a:t>técnicas, con poco apego por el proceso administrativo</a:t>
            </a:r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OPORTUNIDADES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s-MX" dirty="0"/>
              <a:t>Nueva gestión enfocada en mejorar procesos</a:t>
            </a:r>
            <a:r>
              <a:rPr lang="es-MX" dirty="0" smtClean="0"/>
              <a:t>.</a:t>
            </a:r>
            <a:endParaRPr lang="es-MX" dirty="0"/>
          </a:p>
          <a:p>
            <a:pPr fontAlgn="t"/>
            <a:r>
              <a:rPr lang="es-MX" dirty="0"/>
              <a:t>Recursos Económicos</a:t>
            </a:r>
            <a:r>
              <a:rPr lang="es-MX" dirty="0" smtClean="0"/>
              <a:t>.</a:t>
            </a:r>
            <a:endParaRPr lang="es-MX" dirty="0"/>
          </a:p>
          <a:p>
            <a:pPr fontAlgn="t"/>
            <a:r>
              <a:rPr lang="es-MX" dirty="0"/>
              <a:t>Centralización de las solicitudes en las Secretarías y </a:t>
            </a:r>
            <a:r>
              <a:rPr lang="es-MX" dirty="0" smtClean="0"/>
              <a:t>Direcciones Generales</a:t>
            </a:r>
            <a:r>
              <a:rPr lang="es-MX" dirty="0">
                <a:latin typeface="Arial" panose="020B0604020202020204" pitchFamily="34" charset="0"/>
              </a:rPr>
              <a:t>.</a:t>
            </a:r>
            <a:endParaRPr lang="es-MX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AMENAZAS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Falta </a:t>
            </a:r>
            <a:r>
              <a:rPr lang="es-MX" dirty="0"/>
              <a:t>de predisposición del personal objetivo del proyecto</a:t>
            </a:r>
            <a:r>
              <a:rPr lang="es-MX" dirty="0" smtClean="0"/>
              <a:t>.</a:t>
            </a:r>
          </a:p>
          <a:p>
            <a:r>
              <a:rPr lang="es-MX" dirty="0"/>
              <a:t>Rechazo del C.D. a tratar la aprobación del Manual de Procedimiento </a:t>
            </a:r>
            <a:r>
              <a:rPr lang="es-MX" dirty="0" smtClean="0"/>
              <a:t>administrativos.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8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FIN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MUCHAS GRACIAS!!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5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15</TotalTime>
  <Words>126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2</vt:lpstr>
      <vt:lpstr>Citable</vt:lpstr>
      <vt:lpstr>MATRIZ FODA del Proyecto:</vt:lpstr>
      <vt:lpstr>FORTALEZAS</vt:lpstr>
      <vt:lpstr>DEBILIDADES</vt:lpstr>
      <vt:lpstr>OPORTUNIDADES</vt:lpstr>
      <vt:lpstr>AMENAZAS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MATRIZ FODA del Proyecto:</dc:title>
  <dc:creator>user</dc:creator>
  <cp:lastModifiedBy>user</cp:lastModifiedBy>
  <cp:revision>3</cp:revision>
  <dcterms:created xsi:type="dcterms:W3CDTF">2024-09-21T21:01:23Z</dcterms:created>
  <dcterms:modified xsi:type="dcterms:W3CDTF">2024-09-21T21:19:23Z</dcterms:modified>
</cp:coreProperties>
</file>