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5" r:id="rId1"/>
  </p:sldMasterIdLst>
  <p:sldIdLst>
    <p:sldId id="268" r:id="rId2"/>
    <p:sldId id="269" r:id="rId3"/>
    <p:sldId id="270" r:id="rId4"/>
    <p:sldId id="256" r:id="rId5"/>
    <p:sldId id="257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3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0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449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2810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53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167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14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01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8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4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9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2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3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107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0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6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9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774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La gestión de la universidad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err="1"/>
              <a:t>Wieste</a:t>
            </a:r>
            <a:r>
              <a:rPr lang="es-AR" dirty="0"/>
              <a:t> de </a:t>
            </a:r>
            <a:r>
              <a:rPr lang="es-AR" dirty="0" err="1"/>
              <a:t>Vries</a:t>
            </a:r>
            <a:r>
              <a:rPr lang="es-AR" dirty="0"/>
              <a:t> / Eduardo Ibarra Colado</a:t>
            </a:r>
          </a:p>
        </p:txBody>
      </p:sp>
    </p:spTree>
    <p:extLst>
      <p:ext uri="{BB962C8B-B14F-4D97-AF65-F5344CB8AC3E}">
        <p14:creationId xmlns:p14="http://schemas.microsoft.com/office/powerpoint/2010/main" val="318257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Gobernanza como nuevo modelo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 Hoy se recurre a gobernanza, en primer lugar, para indicar un nuevo estilo de gobierno, distinto del modelo de control jerárquico y caracterizado por un mayor grado de cooperación, y por la interacción entre el Estado y los actores no estatales al interior de redes de decisión mixtas</a:t>
            </a:r>
          </a:p>
          <a:p>
            <a:r>
              <a:rPr lang="es-AR" dirty="0"/>
              <a:t>La gobernanza se refiere a las estructuras y procesos mediante los cuales los actores políticos y sociales llevan a cabo prácticas de intercambio, coordinación, control y adopción de decisiones en los sistemas democráticos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41777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Diferencias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Se descubrieron formas de coordinación social diferentes no sólo de la jerarquía sino de los mercados, recurriéndose entonces a la expresión gobernanza para designar toda forma de coordinación de las acciones de los individuos y las organizaciones, entendidas como formas primarias de la construcción del orden social</a:t>
            </a:r>
          </a:p>
        </p:txBody>
      </p:sp>
    </p:spTree>
    <p:extLst>
      <p:ext uri="{BB962C8B-B14F-4D97-AF65-F5344CB8AC3E}">
        <p14:creationId xmlns:p14="http://schemas.microsoft.com/office/powerpoint/2010/main" val="369317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Historia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Durante siglos, las universidades trabajaron, para bien o para mal, sin que muchos se preocuparan por analizar sus formas de gestión o su estructura administrativa</a:t>
            </a:r>
          </a:p>
          <a:p>
            <a:r>
              <a:rPr lang="es-AR" dirty="0"/>
              <a:t>Esto no implicaba que funcionaron bien, pero el número de quejas era reducido y manejable, atendiendo en alguna medida a su condición de instituciones de élite</a:t>
            </a:r>
          </a:p>
        </p:txBody>
      </p:sp>
    </p:spTree>
    <p:extLst>
      <p:ext uri="{BB962C8B-B14F-4D97-AF65-F5344CB8AC3E}">
        <p14:creationId xmlns:p14="http://schemas.microsoft.com/office/powerpoint/2010/main" val="32556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Cambio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/>
              <a:t>Hasta los años sesenta, las universidades simplemente parecían funcionar bien, por lo que la gestión no se consideraba como parte de la agenda de problemas</a:t>
            </a:r>
          </a:p>
          <a:p>
            <a:r>
              <a:rPr lang="es-AR" dirty="0"/>
              <a:t>La presión hacia la búsqueda de una mayor calidad y la tendencia a la restricción de los recursos para la educación superior han ubicado, cada vez con mayor insistencia, a la gestión como un tema central en la agenda</a:t>
            </a:r>
          </a:p>
          <a:p>
            <a:r>
              <a:rPr lang="es-AR" dirty="0"/>
              <a:t>Si por gestión entendemos las maneras específicas en las que la universidad se organiza y conduce para lograr sus propósitos esenciales, entonces nos atrevemos a afirmar que se trata, hasta ahora, de un campo problemático casi inexplorado</a:t>
            </a:r>
          </a:p>
        </p:txBody>
      </p:sp>
    </p:spTree>
    <p:extLst>
      <p:ext uri="{BB962C8B-B14F-4D97-AF65-F5344CB8AC3E}">
        <p14:creationId xmlns:p14="http://schemas.microsoft.com/office/powerpoint/2010/main" val="181519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El problema de la gobernanza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Meléndez Guerrero,</a:t>
            </a:r>
          </a:p>
          <a:p>
            <a:r>
              <a:rPr lang="es-AR" dirty="0"/>
              <a:t>Solís y</a:t>
            </a:r>
          </a:p>
          <a:p>
            <a:r>
              <a:rPr lang="es-AR" dirty="0"/>
              <a:t>Gómez Romero</a:t>
            </a:r>
          </a:p>
        </p:txBody>
      </p:sp>
    </p:spTree>
    <p:extLst>
      <p:ext uri="{BB962C8B-B14F-4D97-AF65-F5344CB8AC3E}">
        <p14:creationId xmlns:p14="http://schemas.microsoft.com/office/powerpoint/2010/main" val="397765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Visión Tradicional de la gestión universitaria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Considerada como un mero instrumento, la gestión de la universidad, no ha sido pensada acertadamente, suponiendo que sólo es una herramienta para atender los problemas y requerimientos que aseguren el funcionamiento cotidiano de cada institución, mediante la operación de diversos sistemas y procedimientos necesarios para llevar a cabo el trabajo diario de sus comunidades.</a:t>
            </a:r>
          </a:p>
        </p:txBody>
      </p:sp>
    </p:spTree>
    <p:extLst>
      <p:ext uri="{BB962C8B-B14F-4D97-AF65-F5344CB8AC3E}">
        <p14:creationId xmlns:p14="http://schemas.microsoft.com/office/powerpoint/2010/main" val="270526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Definiciones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La gobernanza es una medida de la capacidad de la organización universitaria, con su especial complejidad para relacionarse con el ambiente del cual depende</a:t>
            </a:r>
          </a:p>
          <a:p>
            <a:r>
              <a:rPr lang="es-AR" dirty="0"/>
              <a:t>Gobernanza es una forma de gestión pública que concierne a la estructura institucional de la acción política, tanto del gobierno, como de los actores de la comunidad universitaria y los de la sociedad civil</a:t>
            </a:r>
          </a:p>
          <a:p>
            <a:r>
              <a:rPr lang="es-AR" dirty="0"/>
              <a:t>El modelo de gobernanza propone a la universidad pública como un lugar de tensión, no como una máquina de racionalidad compleja</a:t>
            </a:r>
          </a:p>
        </p:txBody>
      </p:sp>
    </p:spTree>
    <p:extLst>
      <p:ext uri="{BB962C8B-B14F-4D97-AF65-F5344CB8AC3E}">
        <p14:creationId xmlns:p14="http://schemas.microsoft.com/office/powerpoint/2010/main" val="362149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Gobernanza y gobernabilidad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El concepto se basa en la noción de gobernabilidad donde se plantea la necesidad de superar el des ajuste entre unas demandas en expansión y, la crisis financiera y de eficiencia del sector público que caracteriza la década de los años setenta</a:t>
            </a:r>
          </a:p>
          <a:p>
            <a:r>
              <a:rPr lang="es-AR" dirty="0"/>
              <a:t>Un segundo uso del término gobernabilidad, surge para designar la consolidación de las democracias en transición</a:t>
            </a:r>
          </a:p>
          <a:p>
            <a:r>
              <a:rPr lang="es-AR" dirty="0"/>
              <a:t>La utilización más explícita del concepto la ha hecho el </a:t>
            </a:r>
            <a:r>
              <a:rPr lang="es-AR" dirty="0" err="1"/>
              <a:t>BMy</a:t>
            </a:r>
            <a:r>
              <a:rPr lang="es-AR" dirty="0"/>
              <a:t> el PNUD, para referirse a la capacidad de los gobiernos para gestionar los recursos de manera eficiente y formular, implementar y reforzar políticas y regulaciones</a:t>
            </a:r>
          </a:p>
        </p:txBody>
      </p:sp>
    </p:spTree>
    <p:extLst>
      <p:ext uri="{BB962C8B-B14F-4D97-AF65-F5344CB8AC3E}">
        <p14:creationId xmlns:p14="http://schemas.microsoft.com/office/powerpoint/2010/main" val="383376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Juegos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Según </a:t>
            </a:r>
            <a:r>
              <a:rPr lang="es-AR" dirty="0" err="1"/>
              <a:t>Stron</a:t>
            </a:r>
            <a:r>
              <a:rPr lang="es-AR" dirty="0"/>
              <a:t> y Müller por gobernanza debemos entender los procesos de interacción entre actores estratégicos. Dichos patrones de interacción, tienen su fundamento en las reglas del juego , es decir, en las instituciones formales e informales que restringen el comportamiento de los actores que cumplen una doble función: solucionar dilemas distributivos, y resolver problemas de información, bajo contextos diferenciados con más o menos igualdad, con mayores o menores dotaciones económicas, y de conocimiento u otros.</a:t>
            </a:r>
          </a:p>
        </p:txBody>
      </p:sp>
    </p:spTree>
    <p:extLst>
      <p:ext uri="{BB962C8B-B14F-4D97-AF65-F5344CB8AC3E}">
        <p14:creationId xmlns:p14="http://schemas.microsoft.com/office/powerpoint/2010/main" val="3427510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Gobernabilidad vs gobernanza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 través del institucionalismo cobra más sentido la distinción entre gobernabilidad y gobernanza, en tanto, la primera, pasa a ser la capacidad conferida por la segunda</a:t>
            </a:r>
          </a:p>
        </p:txBody>
      </p:sp>
    </p:spTree>
    <p:extLst>
      <p:ext uri="{BB962C8B-B14F-4D97-AF65-F5344CB8AC3E}">
        <p14:creationId xmlns:p14="http://schemas.microsoft.com/office/powerpoint/2010/main" val="3847592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227</TotalTime>
  <Words>699</Words>
  <Application>Microsoft Office PowerPoint</Application>
  <PresentationFormat>Panorámica</PresentationFormat>
  <Paragraphs>32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Rockwell</vt:lpstr>
      <vt:lpstr>Damask</vt:lpstr>
      <vt:lpstr>La gestión de la universidad</vt:lpstr>
      <vt:lpstr>Historia</vt:lpstr>
      <vt:lpstr>Cambio</vt:lpstr>
      <vt:lpstr>El problema de la gobernanza</vt:lpstr>
      <vt:lpstr>Visión Tradicional de la gestión universitaria</vt:lpstr>
      <vt:lpstr>Definiciones</vt:lpstr>
      <vt:lpstr>Gobernanza y gobernabilidad</vt:lpstr>
      <vt:lpstr>Juegos</vt:lpstr>
      <vt:lpstr>Gobernabilidad vs gobernanza</vt:lpstr>
      <vt:lpstr>Gobernanza como nuevo modelo</vt:lpstr>
      <vt:lpstr>Diferencias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Definiciones de gobernanza</dc:title>
  <dc:creator>Gabriel Rebello</dc:creator>
  <cp:lastModifiedBy>Gabriel Rebello</cp:lastModifiedBy>
  <cp:revision>14</cp:revision>
  <dcterms:created xsi:type="dcterms:W3CDTF">2016-04-14T08:56:35Z</dcterms:created>
  <dcterms:modified xsi:type="dcterms:W3CDTF">2020-09-30T20:46:00Z</dcterms:modified>
</cp:coreProperties>
</file>