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76" r:id="rId25"/>
    <p:sldId id="282" r:id="rId26"/>
    <p:sldId id="267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58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2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ECF1F93-17E9-4596-9ADA-212BE73F43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0B06B1-32B7-4CD8-91B0-D944980479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A7491-DD8E-425F-AF30-C4F30729CCA1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7D4957FC-8EA9-46CC-870C-67550290B7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5FF84406-2E60-4DEA-AC35-5FBAD9256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9CCE56-845F-434B-A6AE-C0F73D5BFA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F0A7A4-8AFE-41B1-9EE9-057B83062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D5DC2-9335-448A-B147-6E1F693BE6EB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0F0FF-17B0-4A20-9DFB-A20B864CC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1CB101-49EA-42D7-AE1D-42B968584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0F02A-2FCE-4C70-A90D-6A4D2850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F33C5-5DAC-47C8-A36E-B92CC1483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73922D-D38B-47A2-833F-A08D33AA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07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B95333-13F4-4125-894A-5110949E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D90574-EB46-4612-B2A6-90376A9B1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6BBBEA-FB09-490A-8CDD-D24BDDE3C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965F6-3717-4A12-8166-127D9902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8B96EB-6AAB-4ED9-B6EF-F183C5EE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425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F7E4DE-2AA1-4B21-A8EC-24E906D3D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70624B-B853-42AD-BDAA-BAF3BFA64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8AF87C-3604-4147-9DC1-981FD22A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5361A3-5A05-4B6E-B305-0CF312E4B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CF8440-ED4D-43D4-A5BD-39D5FC09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5359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972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32446-F46D-4462-A28E-2BAF2CFE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445D88-F3A1-4404-A00F-CEECB20D1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FEB3D3-9673-46CB-A4DA-B726F8C4C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60D6CF-CE87-465B-B68C-4960BBCAC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941FB5-90C8-49E2-B776-03425CE6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748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5476A-973A-4A44-A877-089B21A9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87FB13-50B3-4C20-819A-F88D6AEF8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3356FB-F486-4FD6-B926-696C42CC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95BD0E-825B-4C0F-B1C6-A69DFA73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5E80E9-2822-4DAC-8B18-A3AB8A67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525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BDD80-2254-4958-AF89-3ED8487F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E5DDEC-A69E-47D1-945D-D604F166C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0F4AAF-38CD-4E58-8B88-CDE1CC5C5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E1193B-2257-489E-B75A-367F0DC8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0CF457-8830-4444-828F-8E53F922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91EDF7-CED0-4751-A1EA-173B7364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3490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EF203-FAFA-4B2D-967D-F7F4181E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818C10-660E-4946-A2F5-154783EBC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FEFDE2-3B58-4932-B2FA-D97997DEE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E1E6F2C-A24A-40CB-B2E7-B0DC9ACBA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0B05C5-6266-4434-B233-82F3F2F60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3F4706B-DFF3-4F8E-99BA-96DE43D8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8EF6DBB-49A0-4F57-B93B-C6FF7A30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02D053-1C49-48DC-A313-F28F4840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871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44C0F-61B4-42C6-8216-D68E78CD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87D453-F0A8-45F1-9C43-979E6A6D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522948-3787-444D-A3F6-0027B6C3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ED8E6D9-4AAA-4C15-8CA1-3893A033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28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1861CA4-BEFD-4F23-8366-56488854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2274AC-39B2-443E-A502-50EB699E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5CFDB4-4ACD-4417-91C5-C78C8FE4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49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1EDEA-C15A-4DD4-B0FF-DD0A735A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E4FF96-D421-49C5-AD3B-FB5EC848D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B4179E-44FB-4F04-85CA-0F7575B05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A90144-785F-4D61-B2EA-AE1E296F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A8BD8E-5BE0-4740-A55A-9111028D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41C12F-1887-464D-8FA7-6A1C867A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060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133324-39A9-4B8C-B4D3-A448E91B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AD0C71-4D43-49C6-B2DA-E262FACE3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9A1884-1B65-4097-8E4D-6E1EF9E85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9A94DB-F8F3-4E5F-82CD-CCBA76F6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1CCA51-99D8-43A2-9009-86A218FD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504F8D-02ED-4694-8790-2C1F501D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929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2EC049-C053-49E3-8F24-B062C8CA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F42720-909F-432C-9F8D-117CD2348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FF507F-CE5A-44DB-A2D6-043DE59B8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04D21-88E2-44FB-A631-E1DBBB60F0C8}" type="datetimeFigureOut">
              <a:rPr lang="es-AR" smtClean="0"/>
              <a:t>11/6/2020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1ED4F6-D281-4DA5-BB14-CB617E6D8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B3D4DD-2394-4831-8501-CA18F0B9B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06FF7-8F8B-4A53-80DC-DE369F24EC8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280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gato, blanco&#10;&#10;Descripción generada automáticamente">
            <a:extLst>
              <a:ext uri="{FF2B5EF4-FFF2-40B4-BE49-F238E27FC236}">
                <a16:creationId xmlns:a16="http://schemas.microsoft.com/office/drawing/2014/main" id="{1CC1442E-6B8A-4D0F-8611-A5BCEA4D3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24019" r="7028" b="33619"/>
          <a:stretch/>
        </p:blipFill>
        <p:spPr>
          <a:xfrm>
            <a:off x="-23691" y="0"/>
            <a:ext cx="12215691" cy="44979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C3C43FE-9AEC-49A1-9AE4-E0815F7BA783}"/>
              </a:ext>
            </a:extLst>
          </p:cNvPr>
          <p:cNvSpPr txBox="1"/>
          <p:nvPr/>
        </p:nvSpPr>
        <p:spPr>
          <a:xfrm>
            <a:off x="6458673" y="5810491"/>
            <a:ext cx="5173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400" dirty="0">
                <a:solidFill>
                  <a:schemeClr val="bg1"/>
                </a:solidFill>
              </a:rPr>
              <a:t>Maestría en Proyecto Arquitectónico   I   </a:t>
            </a:r>
            <a:r>
              <a:rPr lang="es-AR" sz="1400" dirty="0" err="1">
                <a:solidFill>
                  <a:schemeClr val="bg1"/>
                </a:solidFill>
              </a:rPr>
              <a:t>fadu</a:t>
            </a:r>
            <a:r>
              <a:rPr lang="es-AR" sz="1400" dirty="0">
                <a:solidFill>
                  <a:schemeClr val="bg1"/>
                </a:solidFill>
              </a:rPr>
              <a:t> </a:t>
            </a:r>
            <a:r>
              <a:rPr lang="es-AR" sz="1400" dirty="0" err="1">
                <a:solidFill>
                  <a:schemeClr val="bg1"/>
                </a:solidFill>
              </a:rPr>
              <a:t>uba</a:t>
            </a:r>
            <a:endParaRPr lang="es-AR" sz="1400" dirty="0">
              <a:solidFill>
                <a:schemeClr val="bg1"/>
              </a:solidFill>
            </a:endParaRPr>
          </a:p>
          <a:p>
            <a:pPr algn="r"/>
            <a:r>
              <a:rPr lang="es-AR" sz="1400" dirty="0">
                <a:solidFill>
                  <a:schemeClr val="bg1"/>
                </a:solidFill>
              </a:rPr>
              <a:t>Taller de Proyecto Arquitectónico 1_2020</a:t>
            </a:r>
          </a:p>
        </p:txBody>
      </p:sp>
    </p:spTree>
    <p:extLst>
      <p:ext uri="{BB962C8B-B14F-4D97-AF65-F5344CB8AC3E}">
        <p14:creationId xmlns:p14="http://schemas.microsoft.com/office/powerpoint/2010/main" val="38653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89B3A5-A2BB-4FEB-ABB8-941F76F82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65" y="-494"/>
            <a:ext cx="4807670" cy="68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4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50F8398-54EB-40D3-A2D8-A9259D858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t="17519" r="27093"/>
          <a:stretch/>
        </p:blipFill>
        <p:spPr>
          <a:xfrm>
            <a:off x="333153" y="600740"/>
            <a:ext cx="5762847" cy="5656520"/>
          </a:xfrm>
          <a:prstGeom prst="rect">
            <a:avLst/>
          </a:prstGeom>
        </p:spPr>
      </p:pic>
      <p:pic>
        <p:nvPicPr>
          <p:cNvPr id="4" name="Imagen 3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7BB3C2D9-B2F8-4CA4-841E-DB886E11D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t="20620" r="27529" b="9147"/>
          <a:stretch/>
        </p:blipFill>
        <p:spPr>
          <a:xfrm>
            <a:off x="5368692" y="600740"/>
            <a:ext cx="6823308" cy="57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31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3C644EBE-39AE-46E3-B7CE-F59B212DF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20342" r="27596" b="8205"/>
          <a:stretch/>
        </p:blipFill>
        <p:spPr>
          <a:xfrm>
            <a:off x="0" y="683172"/>
            <a:ext cx="6096000" cy="5491656"/>
          </a:xfrm>
          <a:prstGeom prst="rect">
            <a:avLst/>
          </a:prstGeom>
        </p:spPr>
      </p:pic>
      <p:pic>
        <p:nvPicPr>
          <p:cNvPr id="9" name="Imagen 8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224B79D-351A-4844-A41B-3E093173D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t="25470" r="28173" b="4615"/>
          <a:stretch/>
        </p:blipFill>
        <p:spPr>
          <a:xfrm>
            <a:off x="5910059" y="653864"/>
            <a:ext cx="6176433" cy="54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E0A852E-BBC4-43F7-8C61-2B13E6F5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4" t="21026" r="28077" b="6154"/>
          <a:stretch/>
        </p:blipFill>
        <p:spPr>
          <a:xfrm>
            <a:off x="0" y="499842"/>
            <a:ext cx="6367137" cy="5858316"/>
          </a:xfrm>
          <a:prstGeom prst="rect">
            <a:avLst/>
          </a:prstGeom>
        </p:spPr>
      </p:pic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A5EC8DEF-2F64-4269-BDAB-D4B4F7243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5556" r="30481" b="6666"/>
          <a:stretch/>
        </p:blipFill>
        <p:spPr>
          <a:xfrm>
            <a:off x="5824863" y="114300"/>
            <a:ext cx="636713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7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1C9A6DF-3C98-41E0-ACEE-79E9D6E9E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2" t="17778" r="30577" b="29744"/>
          <a:stretch/>
        </p:blipFill>
        <p:spPr>
          <a:xfrm>
            <a:off x="0" y="1266092"/>
            <a:ext cx="6298499" cy="4325815"/>
          </a:xfrm>
          <a:prstGeom prst="rect">
            <a:avLst/>
          </a:prstGeom>
        </p:spPr>
      </p:pic>
      <p:pic>
        <p:nvPicPr>
          <p:cNvPr id="7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6738BAD-5AB7-4928-B78F-40D77548D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19658" r="37404" b="14359"/>
          <a:stretch/>
        </p:blipFill>
        <p:spPr>
          <a:xfrm>
            <a:off x="6533853" y="93784"/>
            <a:ext cx="5236115" cy="6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1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58A797E-3582-4675-8748-51F56DC9B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t="17607" r="29039" b="903"/>
          <a:stretch/>
        </p:blipFill>
        <p:spPr>
          <a:xfrm>
            <a:off x="0" y="163097"/>
            <a:ext cx="6494585" cy="6531806"/>
          </a:xfrm>
          <a:prstGeom prst="rect">
            <a:avLst/>
          </a:prstGeom>
        </p:spPr>
      </p:pic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3CD63959-1644-4EB5-9BE8-BBCE52577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9" t="38632" r="15385" b="18461"/>
          <a:stretch/>
        </p:blipFill>
        <p:spPr>
          <a:xfrm>
            <a:off x="3955038" y="1875302"/>
            <a:ext cx="8236962" cy="26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4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014ED6E6-AA07-45DA-B185-3775A968A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17519" r="16628" b="6356"/>
          <a:stretch/>
        </p:blipFill>
        <p:spPr>
          <a:xfrm>
            <a:off x="155944" y="977661"/>
            <a:ext cx="9537405" cy="5220586"/>
          </a:xfrm>
          <a:prstGeom prst="rect">
            <a:avLst/>
          </a:prstGeom>
        </p:spPr>
      </p:pic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1DB0806D-52B3-4BA2-847F-40F06B335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24652" r="14623" b="17209"/>
          <a:stretch/>
        </p:blipFill>
        <p:spPr>
          <a:xfrm>
            <a:off x="4720856" y="935131"/>
            <a:ext cx="7315200" cy="320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4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21B2B7F-045D-4BA8-B903-F16354D4D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17778" r="51539"/>
          <a:stretch/>
        </p:blipFill>
        <p:spPr>
          <a:xfrm>
            <a:off x="6782462" y="606682"/>
            <a:ext cx="4583723" cy="5638799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9AA08840-F49A-4857-B77A-BB67B9666BEC}"/>
              </a:ext>
            </a:extLst>
          </p:cNvPr>
          <p:cNvGrpSpPr/>
          <p:nvPr/>
        </p:nvGrpSpPr>
        <p:grpSpPr>
          <a:xfrm>
            <a:off x="825815" y="1682343"/>
            <a:ext cx="5270185" cy="3493311"/>
            <a:chOff x="0" y="1685260"/>
            <a:chExt cx="5270185" cy="3493311"/>
          </a:xfrm>
        </p:grpSpPr>
        <p:pic>
          <p:nvPicPr>
            <p:cNvPr id="5" name="Imagen 4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D07F453F-3354-4350-BED6-EAE588661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4" t="31473" r="65743" b="17674"/>
            <a:stretch/>
          </p:blipFill>
          <p:spPr>
            <a:xfrm>
              <a:off x="0" y="1685260"/>
              <a:ext cx="2709353" cy="348747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FBD161B-76CD-42EE-9B33-C10D51A52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519"/>
            <a:stretch/>
          </p:blipFill>
          <p:spPr>
            <a:xfrm>
              <a:off x="2560832" y="1685260"/>
              <a:ext cx="2709353" cy="3493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47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3788755-B02C-423B-9D31-204A8AB08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35039" r="15843" b="1551"/>
          <a:stretch/>
        </p:blipFill>
        <p:spPr>
          <a:xfrm>
            <a:off x="858385" y="861238"/>
            <a:ext cx="10475229" cy="49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8CD9868B-3BF7-4C34-8A36-4DFA116D8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t="22015" r="26481" b="3721"/>
          <a:stretch/>
        </p:blipFill>
        <p:spPr>
          <a:xfrm>
            <a:off x="0" y="1216891"/>
            <a:ext cx="6096000" cy="4424218"/>
          </a:xfrm>
          <a:prstGeom prst="rect">
            <a:avLst/>
          </a:prstGeom>
        </p:spPr>
      </p:pic>
      <p:pic>
        <p:nvPicPr>
          <p:cNvPr id="5" name="Imagen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F3302E3C-B8B1-4275-B8AF-C2E3E8BC2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19535" r="26571" b="2946"/>
          <a:stretch/>
        </p:blipFill>
        <p:spPr>
          <a:xfrm>
            <a:off x="6148518" y="1216891"/>
            <a:ext cx="6043482" cy="44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2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53816BD-2559-42BD-9E2B-C9AE68F6E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76515" cy="6858000"/>
          </a:xfrm>
          <a:prstGeom prst="rect">
            <a:avLst/>
          </a:prstGeom>
        </p:spPr>
      </p:pic>
      <p:pic>
        <p:nvPicPr>
          <p:cNvPr id="4" name="Imagen 3" descr="Imagen en blanco y negro de un puente&#10;&#10;Descripción generada automáticamente">
            <a:extLst>
              <a:ext uri="{FF2B5EF4-FFF2-40B4-BE49-F238E27FC236}">
                <a16:creationId xmlns:a16="http://schemas.microsoft.com/office/drawing/2014/main" id="{EC426BAE-5E76-46FC-862D-8B3EF1969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86" y="0"/>
            <a:ext cx="4418814" cy="28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6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, periódico&#10;&#10;Descripción generada automáticamente">
            <a:extLst>
              <a:ext uri="{FF2B5EF4-FFF2-40B4-BE49-F238E27FC236}">
                <a16:creationId xmlns:a16="http://schemas.microsoft.com/office/drawing/2014/main" id="{6428F852-5401-4D80-B718-9AD6367C5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172826"/>
            <a:ext cx="3688927" cy="4512348"/>
          </a:xfrm>
          <a:prstGeom prst="rect">
            <a:avLst/>
          </a:prstGeom>
        </p:spPr>
      </p:pic>
      <p:pic>
        <p:nvPicPr>
          <p:cNvPr id="5" name="Imagen 4" descr="Imagen que contiene edificio, interior, tabla, blanco&#10;&#10;Descripción generada automáticamente">
            <a:extLst>
              <a:ext uri="{FF2B5EF4-FFF2-40B4-BE49-F238E27FC236}">
                <a16:creationId xmlns:a16="http://schemas.microsoft.com/office/drawing/2014/main" id="{DCB8F188-CF02-44E0-BB5A-B43A20CFF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74" y="1151274"/>
            <a:ext cx="37052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93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en blanco y negro de una sala&#10;&#10;Descripción generada automáticamente">
            <a:extLst>
              <a:ext uri="{FF2B5EF4-FFF2-40B4-BE49-F238E27FC236}">
                <a16:creationId xmlns:a16="http://schemas.microsoft.com/office/drawing/2014/main" id="{BCAAF0D5-1DB5-4D81-AADF-9603361FC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912"/>
            <a:ext cx="4391025" cy="2924175"/>
          </a:xfrm>
          <a:prstGeom prst="rect">
            <a:avLst/>
          </a:prstGeom>
        </p:spPr>
      </p:pic>
      <p:pic>
        <p:nvPicPr>
          <p:cNvPr id="5" name="Imagen 4" descr="Imagen que contiene mapa&#10;&#10;Descripción generada automáticamente">
            <a:extLst>
              <a:ext uri="{FF2B5EF4-FFF2-40B4-BE49-F238E27FC236}">
                <a16:creationId xmlns:a16="http://schemas.microsoft.com/office/drawing/2014/main" id="{FBD88725-CDFB-4AA8-8FFB-64AAC844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25" y="1966911"/>
            <a:ext cx="3879957" cy="2924175"/>
          </a:xfrm>
          <a:prstGeom prst="rect">
            <a:avLst/>
          </a:prstGeom>
        </p:spPr>
      </p:pic>
      <p:pic>
        <p:nvPicPr>
          <p:cNvPr id="7" name="Imagen 6" descr="Foto en blanco y negro de un edificio&#10;&#10;Descripción generada automáticamente">
            <a:extLst>
              <a:ext uri="{FF2B5EF4-FFF2-40B4-BE49-F238E27FC236}">
                <a16:creationId xmlns:a16="http://schemas.microsoft.com/office/drawing/2014/main" id="{47A01675-ABBD-43CE-85DC-C7EC2B21A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82" y="1966911"/>
            <a:ext cx="3638218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19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to en blanco y negro de un edificio&#10;&#10;Descripción generada automáticamente">
            <a:extLst>
              <a:ext uri="{FF2B5EF4-FFF2-40B4-BE49-F238E27FC236}">
                <a16:creationId xmlns:a16="http://schemas.microsoft.com/office/drawing/2014/main" id="{EE9FC8D5-4A5A-49F2-9307-E5B902740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1" y="686689"/>
            <a:ext cx="3610709" cy="5484621"/>
          </a:xfrm>
          <a:prstGeom prst="rect">
            <a:avLst/>
          </a:prstGeom>
        </p:spPr>
      </p:pic>
      <p:pic>
        <p:nvPicPr>
          <p:cNvPr id="7" name="Imagen 6" descr="Imagen que contiene interior, hombre, cocina, pequeño&#10;&#10;Descripción generada automáticamente">
            <a:extLst>
              <a:ext uri="{FF2B5EF4-FFF2-40B4-BE49-F238E27FC236}">
                <a16:creationId xmlns:a16="http://schemas.microsoft.com/office/drawing/2014/main" id="{77038689-1B37-47E4-9F11-4DD31EB00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4" y="686689"/>
            <a:ext cx="3704435" cy="548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3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831F808B-1BC7-4C97-9B9A-F898715ED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3931" r="15096" b="9231"/>
          <a:stretch/>
        </p:blipFill>
        <p:spPr>
          <a:xfrm>
            <a:off x="1576754" y="1137138"/>
            <a:ext cx="9038492" cy="45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08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D81C9B7-6283-475F-9470-0F49C9DB0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20310" r="22296" b="2171"/>
          <a:stretch/>
        </p:blipFill>
        <p:spPr>
          <a:xfrm>
            <a:off x="1593111" y="113176"/>
            <a:ext cx="9005777" cy="66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82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3D5C20FE-F935-4528-B689-DD56CE03C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25812" r="15481" b="16410"/>
          <a:stretch/>
        </p:blipFill>
        <p:spPr>
          <a:xfrm>
            <a:off x="955092" y="1181100"/>
            <a:ext cx="1028181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51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alle con edificios de fondo&#10;&#10;Descripción generada automáticamente">
            <a:extLst>
              <a:ext uri="{FF2B5EF4-FFF2-40B4-BE49-F238E27FC236}">
                <a16:creationId xmlns:a16="http://schemas.microsoft.com/office/drawing/2014/main" id="{54A5BBF8-97E5-46BE-83D5-B014B506E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1433512"/>
            <a:ext cx="5000625" cy="39909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25ADA8B-1F96-4EF2-8672-A1FA364D1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3" y="226386"/>
            <a:ext cx="4489938" cy="640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25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dificio, exterior, banca, parque&#10;&#10;Descripción generada automáticamente">
            <a:extLst>
              <a:ext uri="{FF2B5EF4-FFF2-40B4-BE49-F238E27FC236}">
                <a16:creationId xmlns:a16="http://schemas.microsoft.com/office/drawing/2014/main" id="{09FDA2AE-896F-4F1C-B1D1-69AAB7B79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1262" cy="68737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E9631E-7860-4C53-8B8D-66D59225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46" y="2901696"/>
            <a:ext cx="6096000" cy="3956304"/>
          </a:xfrm>
          <a:prstGeom prst="rect">
            <a:avLst/>
          </a:prstGeom>
        </p:spPr>
      </p:pic>
      <p:pic>
        <p:nvPicPr>
          <p:cNvPr id="11" name="Imagen 10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F42C6F09-13F3-49CC-85CC-BB650F58A9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3" b="8833"/>
          <a:stretch/>
        </p:blipFill>
        <p:spPr>
          <a:xfrm>
            <a:off x="5662246" y="202019"/>
            <a:ext cx="6096000" cy="29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9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88D110-ECC9-48A2-9D5A-A8E106314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944"/>
            <a:ext cx="6096000" cy="3944112"/>
          </a:xfrm>
          <a:prstGeom prst="rect">
            <a:avLst/>
          </a:prstGeom>
        </p:spPr>
      </p:pic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0E32F24E-A552-41C2-BEE7-EC7CAC46B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6944"/>
            <a:ext cx="6096000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81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loj&#10;&#10;Descripción generada automáticamente">
            <a:extLst>
              <a:ext uri="{FF2B5EF4-FFF2-40B4-BE49-F238E27FC236}">
                <a16:creationId xmlns:a16="http://schemas.microsoft.com/office/drawing/2014/main" id="{1AC1ADB6-1CC1-47F5-9F2E-39E85AFF0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064"/>
            <a:ext cx="6096000" cy="43098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FA887B-0CB1-43BF-A9E8-1992A781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8156"/>
            <a:ext cx="6096000" cy="35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5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, escurridor de platos&#10;&#10;Descripción generada automáticamente">
            <a:extLst>
              <a:ext uri="{FF2B5EF4-FFF2-40B4-BE49-F238E27FC236}">
                <a16:creationId xmlns:a16="http://schemas.microsoft.com/office/drawing/2014/main" id="{EADA9746-7A4F-4F63-BC54-F179132CD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336550"/>
            <a:ext cx="4457700" cy="6184900"/>
          </a:xfrm>
          <a:prstGeom prst="rect">
            <a:avLst/>
          </a:prstGeom>
        </p:spPr>
      </p:pic>
      <p:pic>
        <p:nvPicPr>
          <p:cNvPr id="4" name="Imagen 3" descr="Imagen que contiene interior, foto, cuarto, vivo&#10;&#10;Descripción generada automáticamente">
            <a:extLst>
              <a:ext uri="{FF2B5EF4-FFF2-40B4-BE49-F238E27FC236}">
                <a16:creationId xmlns:a16="http://schemas.microsoft.com/office/drawing/2014/main" id="{B5C44C11-CA5D-40DA-80AA-02C5D2B84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73298" cy="68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27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5937B0-2D10-4EF5-B56E-249B8622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7" y="1627632"/>
            <a:ext cx="6096000" cy="3602736"/>
          </a:xfrm>
          <a:prstGeom prst="rect">
            <a:avLst/>
          </a:prstGeom>
        </p:spPr>
      </p:pic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2E3D1A0-9068-4530-92DC-0A3AD39ED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78480"/>
            <a:ext cx="6096000" cy="37795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0212D8-A061-4239-B294-11890A09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182"/>
            <a:ext cx="6096000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19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blanco y negro de un edificio&#10;&#10;Descripción generada automáticamente">
            <a:extLst>
              <a:ext uri="{FF2B5EF4-FFF2-40B4-BE49-F238E27FC236}">
                <a16:creationId xmlns:a16="http://schemas.microsoft.com/office/drawing/2014/main" id="{7333FC66-FC43-4219-A6BB-A125DC74D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032"/>
            <a:ext cx="5516900" cy="4276199"/>
          </a:xfrm>
          <a:prstGeom prst="rect">
            <a:avLst/>
          </a:prstGeom>
        </p:spPr>
      </p:pic>
      <p:pic>
        <p:nvPicPr>
          <p:cNvPr id="7" name="Imagen 6" descr="Imagen en blanco y negro de un edificio&#10;&#10;Descripción generada automáticamente">
            <a:extLst>
              <a:ext uri="{FF2B5EF4-FFF2-40B4-BE49-F238E27FC236}">
                <a16:creationId xmlns:a16="http://schemas.microsoft.com/office/drawing/2014/main" id="{74C3F07C-692C-4C9D-BBDC-C8EC6F18E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00" y="1175031"/>
            <a:ext cx="6679464" cy="427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71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xterior, edificio, grande, blanco&#10;&#10;Descripción generada automáticamente">
            <a:extLst>
              <a:ext uri="{FF2B5EF4-FFF2-40B4-BE49-F238E27FC236}">
                <a16:creationId xmlns:a16="http://schemas.microsoft.com/office/drawing/2014/main" id="{CBE67A24-6136-4DFC-9F8D-44FAC4EBD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32" y="0"/>
            <a:ext cx="814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23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/>
              <a:t>Weissenhofsiedlung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11372936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4838701" cy="64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5102" y="203201"/>
            <a:ext cx="6743701" cy="335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9502" y="3764817"/>
            <a:ext cx="3098063" cy="288998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10198800" y="6225100"/>
            <a:ext cx="179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/>
              <a:t>H. Scharoun</a:t>
            </a: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10198800" y="6225100"/>
            <a:ext cx="179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/>
              <a:t>J.J. Oud</a:t>
            </a:r>
            <a:endParaRPr sz="2400"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l="32582"/>
          <a:stretch/>
        </p:blipFill>
        <p:spPr>
          <a:xfrm>
            <a:off x="269767" y="203201"/>
            <a:ext cx="7200365" cy="58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968" y="15567"/>
            <a:ext cx="4288665" cy="6261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10198800" y="6225100"/>
            <a:ext cx="179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/>
              <a:t>Le Corbusier</a:t>
            </a:r>
            <a:endParaRPr sz="2400"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8077200" cy="52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3968" y="203201"/>
            <a:ext cx="3438699" cy="198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3966" y="2189167"/>
            <a:ext cx="3438700" cy="198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53965" y="4176750"/>
            <a:ext cx="3438699" cy="218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10198800" y="6225100"/>
            <a:ext cx="179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/>
              <a:t>Le Corbusier</a:t>
            </a:r>
            <a:endParaRPr sz="2400"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7496695" cy="64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9900" y="203201"/>
            <a:ext cx="4492099" cy="210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9900" y="3028691"/>
            <a:ext cx="4492099" cy="2065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ctrTitle" idx="4294967295"/>
          </p:nvPr>
        </p:nvSpPr>
        <p:spPr>
          <a:xfrm>
            <a:off x="415611" y="2060600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s" sz="7466"/>
              <a:t>Werkbundsiedlung Viena</a:t>
            </a:r>
            <a:endParaRPr sz="7466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8A2353A-60DE-47F4-96B6-4535BEDC9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82" y="-13095"/>
            <a:ext cx="9719035" cy="687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67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 r="17668"/>
          <a:stretch/>
        </p:blipFill>
        <p:spPr>
          <a:xfrm>
            <a:off x="203200" y="203201"/>
            <a:ext cx="7972435" cy="64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/>
        </p:nvSpPr>
        <p:spPr>
          <a:xfrm>
            <a:off x="10198800" y="6225100"/>
            <a:ext cx="179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/>
              <a:t>Loos - Kulka</a:t>
            </a:r>
            <a:endParaRPr sz="2400"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3848" y="203200"/>
            <a:ext cx="2856651" cy="190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3848" y="2265717"/>
            <a:ext cx="2856651" cy="190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49167" y="4370634"/>
            <a:ext cx="2933597" cy="195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/>
        </p:nvSpPr>
        <p:spPr>
          <a:xfrm>
            <a:off x="10198800" y="6225100"/>
            <a:ext cx="179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/>
              <a:t>Rietveld</a:t>
            </a:r>
            <a:endParaRPr sz="2400"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8190333" cy="545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0190" y="203200"/>
            <a:ext cx="3088609" cy="205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0228" y="2050069"/>
            <a:ext cx="3088571" cy="205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0190" y="4168977"/>
            <a:ext cx="3088609" cy="2056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36322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 rotWithShape="1">
          <a:blip r:embed="rId4">
            <a:alphaModFix/>
          </a:blip>
          <a:srcRect t="24086" b="7132"/>
          <a:stretch/>
        </p:blipFill>
        <p:spPr>
          <a:xfrm>
            <a:off x="4038600" y="1442167"/>
            <a:ext cx="7950200" cy="353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 rotWithShape="1">
          <a:blip r:embed="rId5">
            <a:alphaModFix/>
          </a:blip>
          <a:srcRect t="57336" b="3178"/>
          <a:stretch/>
        </p:blipFill>
        <p:spPr>
          <a:xfrm>
            <a:off x="3835400" y="4509864"/>
            <a:ext cx="8356600" cy="19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/>
        </p:nvSpPr>
        <p:spPr>
          <a:xfrm>
            <a:off x="10198800" y="6225100"/>
            <a:ext cx="179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/>
              <a:t>Le Corbusier</a:t>
            </a:r>
            <a:endParaRPr sz="2400"/>
          </a:p>
        </p:txBody>
      </p:sp>
      <p:sp>
        <p:nvSpPr>
          <p:cNvPr id="123" name="Google Shape;123;p22"/>
          <p:cNvSpPr txBox="1"/>
          <p:nvPr/>
        </p:nvSpPr>
        <p:spPr>
          <a:xfrm>
            <a:off x="4135400" y="203200"/>
            <a:ext cx="46108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3733"/>
              <a:t>Cite de Refuge</a:t>
            </a:r>
            <a:endParaRPr sz="3733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6350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10198800" y="6225100"/>
            <a:ext cx="1790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/>
              <a:t>Adolf Loos</a:t>
            </a:r>
            <a:endParaRPr sz="2400"/>
          </a:p>
        </p:txBody>
      </p:sp>
      <p:sp>
        <p:nvSpPr>
          <p:cNvPr id="130" name="Google Shape;130;p23"/>
          <p:cNvSpPr txBox="1"/>
          <p:nvPr/>
        </p:nvSpPr>
        <p:spPr>
          <a:xfrm>
            <a:off x="6770700" y="203200"/>
            <a:ext cx="46108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3733"/>
              <a:t>Villa Moissi</a:t>
            </a:r>
            <a:endParaRPr sz="3733"/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4">
            <a:alphaModFix/>
          </a:blip>
          <a:srcRect b="26400"/>
          <a:stretch/>
        </p:blipFill>
        <p:spPr>
          <a:xfrm>
            <a:off x="6756401" y="1012467"/>
            <a:ext cx="5232396" cy="27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5">
            <a:alphaModFix/>
          </a:blip>
          <a:srcRect b="30226"/>
          <a:stretch/>
        </p:blipFill>
        <p:spPr>
          <a:xfrm>
            <a:off x="6770701" y="3551373"/>
            <a:ext cx="5041665" cy="2486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67" y="298505"/>
            <a:ext cx="4598120" cy="305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587" y="298501"/>
            <a:ext cx="4598112" cy="305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277" y="3543125"/>
            <a:ext cx="4598112" cy="305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9587" y="3543125"/>
            <a:ext cx="4598112" cy="3052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en blanco y negro&#10;&#10;Descripción generada automáticamente">
            <a:extLst>
              <a:ext uri="{FF2B5EF4-FFF2-40B4-BE49-F238E27FC236}">
                <a16:creationId xmlns:a16="http://schemas.microsoft.com/office/drawing/2014/main" id="{B9EAC1BE-F5B8-44F6-B69C-49EC98430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4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E70EC063-85AD-4D72-9022-08B57161F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9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84D820-1E06-49A2-ACA2-E44D4AADC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18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263DCC96-4A25-43D2-B2B9-FED7D0DB1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44" y="0"/>
            <a:ext cx="97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8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foto, blanco, ventana&#10;&#10;Descripción generada automáticamente">
            <a:extLst>
              <a:ext uri="{FF2B5EF4-FFF2-40B4-BE49-F238E27FC236}">
                <a16:creationId xmlns:a16="http://schemas.microsoft.com/office/drawing/2014/main" id="{3BBC0300-2BF7-47D8-A684-FEF748D48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8969" r="6969" b="13834"/>
          <a:stretch/>
        </p:blipFill>
        <p:spPr>
          <a:xfrm>
            <a:off x="0" y="1368926"/>
            <a:ext cx="6100988" cy="4120147"/>
          </a:xfrm>
          <a:prstGeom prst="rect">
            <a:avLst/>
          </a:prstGeom>
        </p:spPr>
      </p:pic>
      <p:pic>
        <p:nvPicPr>
          <p:cNvPr id="4" name="Imagen 3" descr="Imagen que contiene interior, blanco, lavabo, foto&#10;&#10;Descripción generada automáticamente">
            <a:extLst>
              <a:ext uri="{FF2B5EF4-FFF2-40B4-BE49-F238E27FC236}">
                <a16:creationId xmlns:a16="http://schemas.microsoft.com/office/drawing/2014/main" id="{3DAD06FB-7D85-46E8-9663-760B194F0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9298" r="7279" b="13379"/>
          <a:stretch/>
        </p:blipFill>
        <p:spPr>
          <a:xfrm>
            <a:off x="6095999" y="1368926"/>
            <a:ext cx="6091012" cy="41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0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40</Words>
  <Application>Microsoft Office PowerPoint</Application>
  <PresentationFormat>Panorámica</PresentationFormat>
  <Paragraphs>14</Paragraphs>
  <Slides>44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Weissenhofsiedlung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Werkbundsiedlung Viena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moslan@outlook.es</dc:creator>
  <cp:lastModifiedBy>moslan@outlook.es</cp:lastModifiedBy>
  <cp:revision>14</cp:revision>
  <dcterms:created xsi:type="dcterms:W3CDTF">2020-06-10T18:32:48Z</dcterms:created>
  <dcterms:modified xsi:type="dcterms:W3CDTF">2020-06-11T12:14:35Z</dcterms:modified>
</cp:coreProperties>
</file>