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5" r:id="rId3"/>
    <p:sldId id="287" r:id="rId4"/>
    <p:sldId id="293" r:id="rId5"/>
    <p:sldId id="286" r:id="rId6"/>
    <p:sldId id="289" r:id="rId7"/>
    <p:sldId id="282" r:id="rId8"/>
    <p:sldId id="277" r:id="rId9"/>
    <p:sldId id="278" r:id="rId10"/>
    <p:sldId id="283" r:id="rId11"/>
    <p:sldId id="279" r:id="rId12"/>
    <p:sldId id="259" r:id="rId13"/>
    <p:sldId id="260" r:id="rId14"/>
    <p:sldId id="275" r:id="rId15"/>
    <p:sldId id="264" r:id="rId16"/>
    <p:sldId id="258" r:id="rId17"/>
    <p:sldId id="284" r:id="rId18"/>
    <p:sldId id="276" r:id="rId19"/>
    <p:sldId id="290" r:id="rId20"/>
    <p:sldId id="291" r:id="rId21"/>
    <p:sldId id="292" r:id="rId22"/>
    <p:sldId id="294" r:id="rId23"/>
    <p:sldId id="295" r:id="rId24"/>
  </p:sldIdLst>
  <p:sldSz cx="9144000" cy="6858000" type="screen4x3"/>
  <p:notesSz cx="6858000" cy="9144000"/>
  <p:defaultTextStyle>
    <a:defPPr>
      <a:defRPr lang="es-A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764" y="96"/>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_rels/data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ata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ata4.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10" Type="http://schemas.openxmlformats.org/officeDocument/2006/relationships/image" Target="../media/image21.svg"/><Relationship Id="rId4" Type="http://schemas.openxmlformats.org/officeDocument/2006/relationships/image" Target="../media/image16.svg"/><Relationship Id="rId9" Type="http://schemas.openxmlformats.org/officeDocument/2006/relationships/image" Target="../media/image9.png"/></Relationships>
</file>

<file path=ppt/diagrams/_rels/data6.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26.svg"/><Relationship Id="rId5" Type="http://schemas.openxmlformats.org/officeDocument/2006/relationships/image" Target="../media/image25.png"/><Relationship Id="rId4" Type="http://schemas.openxmlformats.org/officeDocument/2006/relationships/image" Target="../media/image24.svg"/></Relationships>
</file>

<file path=ppt/diagrams/_rels/drawing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4.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10" Type="http://schemas.openxmlformats.org/officeDocument/2006/relationships/image" Target="../media/image21.svg"/><Relationship Id="rId4" Type="http://schemas.openxmlformats.org/officeDocument/2006/relationships/image" Target="../media/image16.svg"/><Relationship Id="rId9" Type="http://schemas.openxmlformats.org/officeDocument/2006/relationships/image" Target="../media/image9.png"/></Relationships>
</file>

<file path=ppt/diagrams/_rels/drawing6.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26.svg"/><Relationship Id="rId5" Type="http://schemas.openxmlformats.org/officeDocument/2006/relationships/image" Target="../media/image25.png"/><Relationship Id="rId4" Type="http://schemas.openxmlformats.org/officeDocument/2006/relationships/image" Target="../media/image24.sv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F9179D8-003E-4CBB-BB27-CAD7C9C56EEF}" type="doc">
      <dgm:prSet loTypeId="urn:microsoft.com/office/officeart/2005/8/layout/list1" loCatId="list" qsTypeId="urn:microsoft.com/office/officeart/2005/8/quickstyle/simple4" qsCatId="simple" csTypeId="urn:microsoft.com/office/officeart/2005/8/colors/accent2_2" csCatId="accent2" phldr="1"/>
      <dgm:spPr/>
      <dgm:t>
        <a:bodyPr/>
        <a:lstStyle/>
        <a:p>
          <a:endParaRPr lang="en-US"/>
        </a:p>
      </dgm:t>
    </dgm:pt>
    <dgm:pt modelId="{F453A10D-AFA7-4B76-A861-3E2D092D2E49}">
      <dgm:prSet/>
      <dgm:spPr/>
      <dgm:t>
        <a:bodyPr/>
        <a:lstStyle/>
        <a:p>
          <a:pPr>
            <a:lnSpc>
              <a:spcPct val="100000"/>
            </a:lnSpc>
          </a:pPr>
          <a:r>
            <a:rPr lang="es-AR" b="1" baseline="0"/>
            <a:t>Prof. Stella Maris Zaba</a:t>
          </a:r>
          <a:endParaRPr lang="en-US"/>
        </a:p>
      </dgm:t>
    </dgm:pt>
    <dgm:pt modelId="{F3ED9727-30F4-43D3-B12D-31CE003ED0A1}" type="parTrans" cxnId="{A7ED7803-1222-42F3-A820-9E74220D3568}">
      <dgm:prSet/>
      <dgm:spPr/>
      <dgm:t>
        <a:bodyPr/>
        <a:lstStyle/>
        <a:p>
          <a:endParaRPr lang="en-US"/>
        </a:p>
      </dgm:t>
    </dgm:pt>
    <dgm:pt modelId="{9BD3B486-3C9D-4303-81E7-9E881773CBE7}" type="sibTrans" cxnId="{A7ED7803-1222-42F3-A820-9E74220D3568}">
      <dgm:prSet/>
      <dgm:spPr/>
      <dgm:t>
        <a:bodyPr/>
        <a:lstStyle/>
        <a:p>
          <a:endParaRPr lang="en-US"/>
        </a:p>
      </dgm:t>
    </dgm:pt>
    <dgm:pt modelId="{CC9B49DE-CCF3-4408-A3DC-FF3AEACCF50B}">
      <dgm:prSet/>
      <dgm:spPr/>
      <dgm:t>
        <a:bodyPr/>
        <a:lstStyle/>
        <a:p>
          <a:pPr>
            <a:lnSpc>
              <a:spcPct val="100000"/>
            </a:lnSpc>
          </a:pPr>
          <a:r>
            <a:rPr lang="es-AR" b="1" baseline="0"/>
            <a:t>2024</a:t>
          </a:r>
          <a:endParaRPr lang="en-US"/>
        </a:p>
      </dgm:t>
    </dgm:pt>
    <dgm:pt modelId="{624646F6-482F-4FE7-A9A6-F931EFE3FCCB}" type="parTrans" cxnId="{64282D3E-C033-401B-83F1-20AAFD7CB88F}">
      <dgm:prSet/>
      <dgm:spPr/>
      <dgm:t>
        <a:bodyPr/>
        <a:lstStyle/>
        <a:p>
          <a:endParaRPr lang="en-US"/>
        </a:p>
      </dgm:t>
    </dgm:pt>
    <dgm:pt modelId="{25090808-6BF4-4336-948D-91506C886978}" type="sibTrans" cxnId="{64282D3E-C033-401B-83F1-20AAFD7CB88F}">
      <dgm:prSet/>
      <dgm:spPr/>
      <dgm:t>
        <a:bodyPr/>
        <a:lstStyle/>
        <a:p>
          <a:endParaRPr lang="en-US"/>
        </a:p>
      </dgm:t>
    </dgm:pt>
    <dgm:pt modelId="{1C9A0ECF-4394-4FA2-A589-EC99C5371AF7}" type="pres">
      <dgm:prSet presAssocID="{BF9179D8-003E-4CBB-BB27-CAD7C9C56EEF}" presName="linear" presStyleCnt="0">
        <dgm:presLayoutVars>
          <dgm:dir/>
          <dgm:animLvl val="lvl"/>
          <dgm:resizeHandles val="exact"/>
        </dgm:presLayoutVars>
      </dgm:prSet>
      <dgm:spPr/>
    </dgm:pt>
    <dgm:pt modelId="{AD5B19BD-1C9A-48A0-ADC9-3B2F84A508F3}" type="pres">
      <dgm:prSet presAssocID="{F453A10D-AFA7-4B76-A861-3E2D092D2E49}" presName="parentLin" presStyleCnt="0"/>
      <dgm:spPr/>
    </dgm:pt>
    <dgm:pt modelId="{C0138EA2-E98F-4023-ADC0-7774A2BE7585}" type="pres">
      <dgm:prSet presAssocID="{F453A10D-AFA7-4B76-A861-3E2D092D2E49}" presName="parentLeftMargin" presStyleLbl="node1" presStyleIdx="0" presStyleCnt="2"/>
      <dgm:spPr/>
    </dgm:pt>
    <dgm:pt modelId="{F032DAAA-670C-4033-A6C4-1A222930F6F7}" type="pres">
      <dgm:prSet presAssocID="{F453A10D-AFA7-4B76-A861-3E2D092D2E49}" presName="parentText" presStyleLbl="node1" presStyleIdx="0" presStyleCnt="2">
        <dgm:presLayoutVars>
          <dgm:chMax val="0"/>
          <dgm:bulletEnabled val="1"/>
        </dgm:presLayoutVars>
      </dgm:prSet>
      <dgm:spPr/>
    </dgm:pt>
    <dgm:pt modelId="{E0DAC4CF-8666-4BB6-AB21-01CA7BCCB913}" type="pres">
      <dgm:prSet presAssocID="{F453A10D-AFA7-4B76-A861-3E2D092D2E49}" presName="negativeSpace" presStyleCnt="0"/>
      <dgm:spPr/>
    </dgm:pt>
    <dgm:pt modelId="{629A6B92-9CF0-4442-AFB6-C507B476592C}" type="pres">
      <dgm:prSet presAssocID="{F453A10D-AFA7-4B76-A861-3E2D092D2E49}" presName="childText" presStyleLbl="conFgAcc1" presStyleIdx="0" presStyleCnt="2">
        <dgm:presLayoutVars>
          <dgm:bulletEnabled val="1"/>
        </dgm:presLayoutVars>
      </dgm:prSet>
      <dgm:spPr/>
    </dgm:pt>
    <dgm:pt modelId="{D7C057C3-647C-461C-A6FF-F21E5D4ABA7C}" type="pres">
      <dgm:prSet presAssocID="{9BD3B486-3C9D-4303-81E7-9E881773CBE7}" presName="spaceBetweenRectangles" presStyleCnt="0"/>
      <dgm:spPr/>
    </dgm:pt>
    <dgm:pt modelId="{9E98FD0A-6907-4EDA-B2A5-5876E95E46A5}" type="pres">
      <dgm:prSet presAssocID="{CC9B49DE-CCF3-4408-A3DC-FF3AEACCF50B}" presName="parentLin" presStyleCnt="0"/>
      <dgm:spPr/>
    </dgm:pt>
    <dgm:pt modelId="{14D48344-DA2F-4C61-9A52-63631B8273BC}" type="pres">
      <dgm:prSet presAssocID="{CC9B49DE-CCF3-4408-A3DC-FF3AEACCF50B}" presName="parentLeftMargin" presStyleLbl="node1" presStyleIdx="0" presStyleCnt="2"/>
      <dgm:spPr/>
    </dgm:pt>
    <dgm:pt modelId="{36432B0C-70DC-46FC-9E5D-369825A223CE}" type="pres">
      <dgm:prSet presAssocID="{CC9B49DE-CCF3-4408-A3DC-FF3AEACCF50B}" presName="parentText" presStyleLbl="node1" presStyleIdx="1" presStyleCnt="2">
        <dgm:presLayoutVars>
          <dgm:chMax val="0"/>
          <dgm:bulletEnabled val="1"/>
        </dgm:presLayoutVars>
      </dgm:prSet>
      <dgm:spPr/>
    </dgm:pt>
    <dgm:pt modelId="{73BBD68A-5CAF-49E7-A516-BCAE584C8B4E}" type="pres">
      <dgm:prSet presAssocID="{CC9B49DE-CCF3-4408-A3DC-FF3AEACCF50B}" presName="negativeSpace" presStyleCnt="0"/>
      <dgm:spPr/>
    </dgm:pt>
    <dgm:pt modelId="{E6A50769-52CC-4FA8-8C8F-E881D5D092F8}" type="pres">
      <dgm:prSet presAssocID="{CC9B49DE-CCF3-4408-A3DC-FF3AEACCF50B}" presName="childText" presStyleLbl="conFgAcc1" presStyleIdx="1" presStyleCnt="2">
        <dgm:presLayoutVars>
          <dgm:bulletEnabled val="1"/>
        </dgm:presLayoutVars>
      </dgm:prSet>
      <dgm:spPr/>
    </dgm:pt>
  </dgm:ptLst>
  <dgm:cxnLst>
    <dgm:cxn modelId="{A7ED7803-1222-42F3-A820-9E74220D3568}" srcId="{BF9179D8-003E-4CBB-BB27-CAD7C9C56EEF}" destId="{F453A10D-AFA7-4B76-A861-3E2D092D2E49}" srcOrd="0" destOrd="0" parTransId="{F3ED9727-30F4-43D3-B12D-31CE003ED0A1}" sibTransId="{9BD3B486-3C9D-4303-81E7-9E881773CBE7}"/>
    <dgm:cxn modelId="{551CE924-2207-476C-B002-B31609C5E5E1}" type="presOf" srcId="{BF9179D8-003E-4CBB-BB27-CAD7C9C56EEF}" destId="{1C9A0ECF-4394-4FA2-A589-EC99C5371AF7}" srcOrd="0" destOrd="0" presId="urn:microsoft.com/office/officeart/2005/8/layout/list1"/>
    <dgm:cxn modelId="{A3202F2B-D6C2-46DC-BE80-B8A35EED365E}" type="presOf" srcId="{CC9B49DE-CCF3-4408-A3DC-FF3AEACCF50B}" destId="{14D48344-DA2F-4C61-9A52-63631B8273BC}" srcOrd="0" destOrd="0" presId="urn:microsoft.com/office/officeart/2005/8/layout/list1"/>
    <dgm:cxn modelId="{64282D3E-C033-401B-83F1-20AAFD7CB88F}" srcId="{BF9179D8-003E-4CBB-BB27-CAD7C9C56EEF}" destId="{CC9B49DE-CCF3-4408-A3DC-FF3AEACCF50B}" srcOrd="1" destOrd="0" parTransId="{624646F6-482F-4FE7-A9A6-F931EFE3FCCB}" sibTransId="{25090808-6BF4-4336-948D-91506C886978}"/>
    <dgm:cxn modelId="{74EB4A4B-DE4D-46FB-ACCE-D48BC54463F1}" type="presOf" srcId="{F453A10D-AFA7-4B76-A861-3E2D092D2E49}" destId="{C0138EA2-E98F-4023-ADC0-7774A2BE7585}" srcOrd="0" destOrd="0" presId="urn:microsoft.com/office/officeart/2005/8/layout/list1"/>
    <dgm:cxn modelId="{4D1F954E-77BF-4B1E-B6E7-58F0F2F5982A}" type="presOf" srcId="{CC9B49DE-CCF3-4408-A3DC-FF3AEACCF50B}" destId="{36432B0C-70DC-46FC-9E5D-369825A223CE}" srcOrd="1" destOrd="0" presId="urn:microsoft.com/office/officeart/2005/8/layout/list1"/>
    <dgm:cxn modelId="{F693409C-E7CF-4A87-8106-C002D6AB9BFC}" type="presOf" srcId="{F453A10D-AFA7-4B76-A861-3E2D092D2E49}" destId="{F032DAAA-670C-4033-A6C4-1A222930F6F7}" srcOrd="1" destOrd="0" presId="urn:microsoft.com/office/officeart/2005/8/layout/list1"/>
    <dgm:cxn modelId="{16EAC4D2-F701-459B-B96F-577486DF86EE}" type="presParOf" srcId="{1C9A0ECF-4394-4FA2-A589-EC99C5371AF7}" destId="{AD5B19BD-1C9A-48A0-ADC9-3B2F84A508F3}" srcOrd="0" destOrd="0" presId="urn:microsoft.com/office/officeart/2005/8/layout/list1"/>
    <dgm:cxn modelId="{EF0964B9-312A-4E12-9E5C-9B58899CD4DD}" type="presParOf" srcId="{AD5B19BD-1C9A-48A0-ADC9-3B2F84A508F3}" destId="{C0138EA2-E98F-4023-ADC0-7774A2BE7585}" srcOrd="0" destOrd="0" presId="urn:microsoft.com/office/officeart/2005/8/layout/list1"/>
    <dgm:cxn modelId="{4D1111C4-F383-48DD-973B-0B284713C3C6}" type="presParOf" srcId="{AD5B19BD-1C9A-48A0-ADC9-3B2F84A508F3}" destId="{F032DAAA-670C-4033-A6C4-1A222930F6F7}" srcOrd="1" destOrd="0" presId="urn:microsoft.com/office/officeart/2005/8/layout/list1"/>
    <dgm:cxn modelId="{0FFF068B-E46F-44E4-A9B7-B705C575FA3F}" type="presParOf" srcId="{1C9A0ECF-4394-4FA2-A589-EC99C5371AF7}" destId="{E0DAC4CF-8666-4BB6-AB21-01CA7BCCB913}" srcOrd="1" destOrd="0" presId="urn:microsoft.com/office/officeart/2005/8/layout/list1"/>
    <dgm:cxn modelId="{222A51DD-C3B1-426A-91DA-78DB6CE42A97}" type="presParOf" srcId="{1C9A0ECF-4394-4FA2-A589-EC99C5371AF7}" destId="{629A6B92-9CF0-4442-AFB6-C507B476592C}" srcOrd="2" destOrd="0" presId="urn:microsoft.com/office/officeart/2005/8/layout/list1"/>
    <dgm:cxn modelId="{848413CE-EDA6-42FC-8AEF-DF421FA5BEE5}" type="presParOf" srcId="{1C9A0ECF-4394-4FA2-A589-EC99C5371AF7}" destId="{D7C057C3-647C-461C-A6FF-F21E5D4ABA7C}" srcOrd="3" destOrd="0" presId="urn:microsoft.com/office/officeart/2005/8/layout/list1"/>
    <dgm:cxn modelId="{CC9F7FDE-AAB5-4698-9DD6-5B7500EF7C05}" type="presParOf" srcId="{1C9A0ECF-4394-4FA2-A589-EC99C5371AF7}" destId="{9E98FD0A-6907-4EDA-B2A5-5876E95E46A5}" srcOrd="4" destOrd="0" presId="urn:microsoft.com/office/officeart/2005/8/layout/list1"/>
    <dgm:cxn modelId="{D6C36560-1FA2-4F67-A3AA-0550A02EAC57}" type="presParOf" srcId="{9E98FD0A-6907-4EDA-B2A5-5876E95E46A5}" destId="{14D48344-DA2F-4C61-9A52-63631B8273BC}" srcOrd="0" destOrd="0" presId="urn:microsoft.com/office/officeart/2005/8/layout/list1"/>
    <dgm:cxn modelId="{601C01B2-D05B-47EF-824B-6491F63A4C1B}" type="presParOf" srcId="{9E98FD0A-6907-4EDA-B2A5-5876E95E46A5}" destId="{36432B0C-70DC-46FC-9E5D-369825A223CE}" srcOrd="1" destOrd="0" presId="urn:microsoft.com/office/officeart/2005/8/layout/list1"/>
    <dgm:cxn modelId="{2AA4D253-878C-4DA8-B79D-00F9D0772E47}" type="presParOf" srcId="{1C9A0ECF-4394-4FA2-A589-EC99C5371AF7}" destId="{73BBD68A-5CAF-49E7-A516-BCAE584C8B4E}" srcOrd="5" destOrd="0" presId="urn:microsoft.com/office/officeart/2005/8/layout/list1"/>
    <dgm:cxn modelId="{BCBD3EB1-0F68-4AA1-91F2-7A5D3B774547}" type="presParOf" srcId="{1C9A0ECF-4394-4FA2-A589-EC99C5371AF7}" destId="{E6A50769-52CC-4FA8-8C8F-E881D5D092F8}"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71839C4-437C-42A7-AC65-B0CA210A84A1}" type="doc">
      <dgm:prSet loTypeId="urn:microsoft.com/office/officeart/2005/8/layout/vList2" loCatId="list" qsTypeId="urn:microsoft.com/office/officeart/2005/8/quickstyle/simple4" qsCatId="simple" csTypeId="urn:microsoft.com/office/officeart/2005/8/colors/accent2_2" csCatId="accent2"/>
      <dgm:spPr/>
      <dgm:t>
        <a:bodyPr/>
        <a:lstStyle/>
        <a:p>
          <a:endParaRPr lang="en-US"/>
        </a:p>
      </dgm:t>
    </dgm:pt>
    <dgm:pt modelId="{2AB686D3-37D8-4729-843E-620557867600}">
      <dgm:prSet/>
      <dgm:spPr/>
      <dgm:t>
        <a:bodyPr/>
        <a:lstStyle/>
        <a:p>
          <a:r>
            <a:rPr lang="es-AR" b="1"/>
            <a:t>1. DELIMITACIÓN CONCEPTUAL ¿QUÉ VOY A HACER?</a:t>
          </a:r>
          <a:endParaRPr lang="en-US"/>
        </a:p>
      </dgm:t>
    </dgm:pt>
    <dgm:pt modelId="{FEF19E88-2E79-4C65-819B-C6F8897C7AAD}" type="parTrans" cxnId="{3EDB24A2-CBC8-4B57-BABD-B5C5FC10965A}">
      <dgm:prSet/>
      <dgm:spPr/>
      <dgm:t>
        <a:bodyPr/>
        <a:lstStyle/>
        <a:p>
          <a:endParaRPr lang="en-US"/>
        </a:p>
      </dgm:t>
    </dgm:pt>
    <dgm:pt modelId="{AFDB65A8-70A6-4650-AAFB-03AB15854AB3}" type="sibTrans" cxnId="{3EDB24A2-CBC8-4B57-BABD-B5C5FC10965A}">
      <dgm:prSet/>
      <dgm:spPr/>
      <dgm:t>
        <a:bodyPr/>
        <a:lstStyle/>
        <a:p>
          <a:endParaRPr lang="en-US"/>
        </a:p>
      </dgm:t>
    </dgm:pt>
    <dgm:pt modelId="{328EF3A1-3F4A-4022-9F6B-E2787E5B752F}">
      <dgm:prSet/>
      <dgm:spPr/>
      <dgm:t>
        <a:bodyPr/>
        <a:lstStyle/>
        <a:p>
          <a:r>
            <a:rPr lang="es-AR"/>
            <a:t>a. Diagnóstico ¿cuál es el problema o necesidad?</a:t>
          </a:r>
          <a:endParaRPr lang="en-US"/>
        </a:p>
      </dgm:t>
    </dgm:pt>
    <dgm:pt modelId="{F150C615-CE96-481C-B82B-D87907776127}" type="parTrans" cxnId="{4EBC3569-988B-4F13-8BF7-9E56A6EF2CF9}">
      <dgm:prSet/>
      <dgm:spPr/>
      <dgm:t>
        <a:bodyPr/>
        <a:lstStyle/>
        <a:p>
          <a:endParaRPr lang="en-US"/>
        </a:p>
      </dgm:t>
    </dgm:pt>
    <dgm:pt modelId="{E7A0B838-0433-4DB7-BF98-AD741AF73C9D}" type="sibTrans" cxnId="{4EBC3569-988B-4F13-8BF7-9E56A6EF2CF9}">
      <dgm:prSet/>
      <dgm:spPr/>
      <dgm:t>
        <a:bodyPr/>
        <a:lstStyle/>
        <a:p>
          <a:endParaRPr lang="en-US"/>
        </a:p>
      </dgm:t>
    </dgm:pt>
    <dgm:pt modelId="{5B54B491-58C6-4397-BDA5-5164636CF46A}">
      <dgm:prSet/>
      <dgm:spPr/>
      <dgm:t>
        <a:bodyPr/>
        <a:lstStyle/>
        <a:p>
          <a:r>
            <a:rPr lang="es-AR"/>
            <a:t>b. Justificación ¿por qué es importante resolverlo?</a:t>
          </a:r>
          <a:endParaRPr lang="en-US"/>
        </a:p>
      </dgm:t>
    </dgm:pt>
    <dgm:pt modelId="{29EDDF76-6C0C-4069-9E55-2EBD99E7CDFC}" type="parTrans" cxnId="{F1B657EB-16F7-46F5-9C16-343C554D3745}">
      <dgm:prSet/>
      <dgm:spPr/>
      <dgm:t>
        <a:bodyPr/>
        <a:lstStyle/>
        <a:p>
          <a:endParaRPr lang="en-US"/>
        </a:p>
      </dgm:t>
    </dgm:pt>
    <dgm:pt modelId="{32835562-8FEA-42FB-B47D-58E0F8AF5228}" type="sibTrans" cxnId="{F1B657EB-16F7-46F5-9C16-343C554D3745}">
      <dgm:prSet/>
      <dgm:spPr/>
      <dgm:t>
        <a:bodyPr/>
        <a:lstStyle/>
        <a:p>
          <a:endParaRPr lang="en-US"/>
        </a:p>
      </dgm:t>
    </dgm:pt>
    <dgm:pt modelId="{35D415AA-3D86-466C-A35A-F4BD87958865}">
      <dgm:prSet/>
      <dgm:spPr/>
      <dgm:t>
        <a:bodyPr/>
        <a:lstStyle/>
        <a:p>
          <a:r>
            <a:rPr lang="es-AR"/>
            <a:t>c. Población beneficiaria y localización ¿a quiénes se beneficiará? ¿dónde están ubicados los destinatarios?</a:t>
          </a:r>
          <a:endParaRPr lang="en-US"/>
        </a:p>
      </dgm:t>
    </dgm:pt>
    <dgm:pt modelId="{3B5F34DD-024B-499C-8F0F-BA0765045535}" type="parTrans" cxnId="{3835FAF5-A354-4A92-8159-2AD7A9FD3D9F}">
      <dgm:prSet/>
      <dgm:spPr/>
      <dgm:t>
        <a:bodyPr/>
        <a:lstStyle/>
        <a:p>
          <a:endParaRPr lang="en-US"/>
        </a:p>
      </dgm:t>
    </dgm:pt>
    <dgm:pt modelId="{89636193-6170-438A-BFC9-02B33DB38029}" type="sibTrans" cxnId="{3835FAF5-A354-4A92-8159-2AD7A9FD3D9F}">
      <dgm:prSet/>
      <dgm:spPr/>
      <dgm:t>
        <a:bodyPr/>
        <a:lstStyle/>
        <a:p>
          <a:endParaRPr lang="en-US"/>
        </a:p>
      </dgm:t>
    </dgm:pt>
    <dgm:pt modelId="{42F8A489-746B-4B59-B418-153FE1127A97}">
      <dgm:prSet/>
      <dgm:spPr/>
      <dgm:t>
        <a:bodyPr/>
        <a:lstStyle/>
        <a:p>
          <a:r>
            <a:rPr lang="es-AR"/>
            <a:t>d. Objetivos ¿ para qué?</a:t>
          </a:r>
          <a:endParaRPr lang="en-US"/>
        </a:p>
      </dgm:t>
    </dgm:pt>
    <dgm:pt modelId="{3D15E663-6FA5-4C32-B863-7D601BB1972E}" type="parTrans" cxnId="{3092BC4A-C960-4415-8B4A-0E4D3B12B82B}">
      <dgm:prSet/>
      <dgm:spPr/>
      <dgm:t>
        <a:bodyPr/>
        <a:lstStyle/>
        <a:p>
          <a:endParaRPr lang="en-US"/>
        </a:p>
      </dgm:t>
    </dgm:pt>
    <dgm:pt modelId="{AEC20B65-D7BC-4635-869B-79D92B44EF62}" type="sibTrans" cxnId="{3092BC4A-C960-4415-8B4A-0E4D3B12B82B}">
      <dgm:prSet/>
      <dgm:spPr/>
      <dgm:t>
        <a:bodyPr/>
        <a:lstStyle/>
        <a:p>
          <a:endParaRPr lang="en-US"/>
        </a:p>
      </dgm:t>
    </dgm:pt>
    <dgm:pt modelId="{BF6A7E71-9D41-4C33-AE23-D343DB245508}">
      <dgm:prSet/>
      <dgm:spPr/>
      <dgm:t>
        <a:bodyPr/>
        <a:lstStyle/>
        <a:p>
          <a:r>
            <a:rPr lang="es-AR"/>
            <a:t>e. Metas ¿qué lograremos concretamente?</a:t>
          </a:r>
          <a:endParaRPr lang="en-US"/>
        </a:p>
      </dgm:t>
    </dgm:pt>
    <dgm:pt modelId="{17ACE8D5-0CF3-4D41-AD58-0B8D6AC1D257}" type="parTrans" cxnId="{AB18744A-66CF-47CB-AC7A-687A744C1D40}">
      <dgm:prSet/>
      <dgm:spPr/>
      <dgm:t>
        <a:bodyPr/>
        <a:lstStyle/>
        <a:p>
          <a:endParaRPr lang="en-US"/>
        </a:p>
      </dgm:t>
    </dgm:pt>
    <dgm:pt modelId="{A0FE0FAE-C353-4A1E-80C5-A520CD405F5E}" type="sibTrans" cxnId="{AB18744A-66CF-47CB-AC7A-687A744C1D40}">
      <dgm:prSet/>
      <dgm:spPr/>
      <dgm:t>
        <a:bodyPr/>
        <a:lstStyle/>
        <a:p>
          <a:endParaRPr lang="en-US"/>
        </a:p>
      </dgm:t>
    </dgm:pt>
    <dgm:pt modelId="{83F0DC42-004B-406E-B4BA-0987E8E7FC61}">
      <dgm:prSet/>
      <dgm:spPr/>
      <dgm:t>
        <a:bodyPr/>
        <a:lstStyle/>
        <a:p>
          <a:r>
            <a:rPr lang="es-AR" b="1"/>
            <a:t>2. DESCRIPCIÓN METODOLÓGICA ¿CÓMO LO VOY A HACER?</a:t>
          </a:r>
          <a:endParaRPr lang="en-US"/>
        </a:p>
      </dgm:t>
    </dgm:pt>
    <dgm:pt modelId="{536F0549-CEE4-4CF2-99A8-A6B7FF1F795C}" type="parTrans" cxnId="{7730C9E4-E559-47D7-8423-12EE1F40579B}">
      <dgm:prSet/>
      <dgm:spPr/>
      <dgm:t>
        <a:bodyPr/>
        <a:lstStyle/>
        <a:p>
          <a:endParaRPr lang="en-US"/>
        </a:p>
      </dgm:t>
    </dgm:pt>
    <dgm:pt modelId="{F35539B2-2B61-4793-BCBE-0BEEAEBA88F0}" type="sibTrans" cxnId="{7730C9E4-E559-47D7-8423-12EE1F40579B}">
      <dgm:prSet/>
      <dgm:spPr/>
      <dgm:t>
        <a:bodyPr/>
        <a:lstStyle/>
        <a:p>
          <a:endParaRPr lang="en-US"/>
        </a:p>
      </dgm:t>
    </dgm:pt>
    <dgm:pt modelId="{1B9E7887-669D-4FCD-A2F7-B708C873CB7C}">
      <dgm:prSet/>
      <dgm:spPr/>
      <dgm:t>
        <a:bodyPr/>
        <a:lstStyle/>
        <a:p>
          <a:r>
            <a:rPr lang="es-AR"/>
            <a:t>a. Actividades ¿cómo lo haremos?</a:t>
          </a:r>
          <a:endParaRPr lang="en-US"/>
        </a:p>
      </dgm:t>
    </dgm:pt>
    <dgm:pt modelId="{19C110A9-FC1B-4EAF-9150-54E555D1FCA6}" type="parTrans" cxnId="{815AD350-0438-4E1E-AD0D-9DD5FDE36686}">
      <dgm:prSet/>
      <dgm:spPr/>
      <dgm:t>
        <a:bodyPr/>
        <a:lstStyle/>
        <a:p>
          <a:endParaRPr lang="en-US"/>
        </a:p>
      </dgm:t>
    </dgm:pt>
    <dgm:pt modelId="{208CF7EB-5ABA-46E8-8AAE-9B710DBAFCE2}" type="sibTrans" cxnId="{815AD350-0438-4E1E-AD0D-9DD5FDE36686}">
      <dgm:prSet/>
      <dgm:spPr/>
      <dgm:t>
        <a:bodyPr/>
        <a:lstStyle/>
        <a:p>
          <a:endParaRPr lang="en-US"/>
        </a:p>
      </dgm:t>
    </dgm:pt>
    <dgm:pt modelId="{3336895F-CCDE-4BFE-B847-C698ED474244}">
      <dgm:prSet/>
      <dgm:spPr/>
      <dgm:t>
        <a:bodyPr/>
        <a:lstStyle/>
        <a:p>
          <a:r>
            <a:rPr lang="es-AR"/>
            <a:t>b. Cronograma ¿cómo organizar las actividades en el tiempo?</a:t>
          </a:r>
          <a:endParaRPr lang="en-US"/>
        </a:p>
      </dgm:t>
    </dgm:pt>
    <dgm:pt modelId="{82142C0A-FFF0-49DE-96B2-184934820E4C}" type="parTrans" cxnId="{E744ECFE-16DD-410E-965F-04A917791974}">
      <dgm:prSet/>
      <dgm:spPr/>
      <dgm:t>
        <a:bodyPr/>
        <a:lstStyle/>
        <a:p>
          <a:endParaRPr lang="en-US"/>
        </a:p>
      </dgm:t>
    </dgm:pt>
    <dgm:pt modelId="{64811818-686B-44EF-B5D6-A4E8F268F43E}" type="sibTrans" cxnId="{E744ECFE-16DD-410E-965F-04A917791974}">
      <dgm:prSet/>
      <dgm:spPr/>
      <dgm:t>
        <a:bodyPr/>
        <a:lstStyle/>
        <a:p>
          <a:endParaRPr lang="en-US"/>
        </a:p>
      </dgm:t>
    </dgm:pt>
    <dgm:pt modelId="{D4821643-CFEF-422F-A86A-B6A18480068F}">
      <dgm:prSet/>
      <dgm:spPr/>
      <dgm:t>
        <a:bodyPr/>
        <a:lstStyle/>
        <a:p>
          <a:r>
            <a:rPr lang="es-AR"/>
            <a:t>c. Roles y funciones ¿qué haremos cada uno?</a:t>
          </a:r>
          <a:endParaRPr lang="en-US"/>
        </a:p>
      </dgm:t>
    </dgm:pt>
    <dgm:pt modelId="{D67857FC-B6B5-4449-9BD6-DA6BD7F01EAF}" type="parTrans" cxnId="{D0405B46-EB8E-4D53-A603-910ECC467A02}">
      <dgm:prSet/>
      <dgm:spPr/>
      <dgm:t>
        <a:bodyPr/>
        <a:lstStyle/>
        <a:p>
          <a:endParaRPr lang="en-US"/>
        </a:p>
      </dgm:t>
    </dgm:pt>
    <dgm:pt modelId="{00A4166C-4D04-4C86-88DF-8ACF6B421F4D}" type="sibTrans" cxnId="{D0405B46-EB8E-4D53-A603-910ECC467A02}">
      <dgm:prSet/>
      <dgm:spPr/>
      <dgm:t>
        <a:bodyPr/>
        <a:lstStyle/>
        <a:p>
          <a:endParaRPr lang="en-US"/>
        </a:p>
      </dgm:t>
    </dgm:pt>
    <dgm:pt modelId="{2C289E16-2B7F-4CA4-B4E0-8177FC50DCF5}">
      <dgm:prSet/>
      <dgm:spPr/>
      <dgm:t>
        <a:bodyPr/>
        <a:lstStyle/>
        <a:p>
          <a:r>
            <a:rPr lang="es-AR" b="1"/>
            <a:t>3. DETERMINACIÓN DE RECURSOS ¿CON QUÉ LO VOY A HACER?</a:t>
          </a:r>
          <a:endParaRPr lang="en-US"/>
        </a:p>
      </dgm:t>
    </dgm:pt>
    <dgm:pt modelId="{3E55F69B-4DD4-4E12-A9D6-6E096393224A}" type="parTrans" cxnId="{7AA5DDF5-ABC2-48E6-B2B8-47E1E50CAD9E}">
      <dgm:prSet/>
      <dgm:spPr/>
      <dgm:t>
        <a:bodyPr/>
        <a:lstStyle/>
        <a:p>
          <a:endParaRPr lang="en-US"/>
        </a:p>
      </dgm:t>
    </dgm:pt>
    <dgm:pt modelId="{9D3A20B9-9ADE-4B03-8BE8-8DAC4F06B6E3}" type="sibTrans" cxnId="{7AA5DDF5-ABC2-48E6-B2B8-47E1E50CAD9E}">
      <dgm:prSet/>
      <dgm:spPr/>
      <dgm:t>
        <a:bodyPr/>
        <a:lstStyle/>
        <a:p>
          <a:endParaRPr lang="en-US"/>
        </a:p>
      </dgm:t>
    </dgm:pt>
    <dgm:pt modelId="{FBF6A201-B5A5-4AB1-A9EB-37F0580EAD04}" type="pres">
      <dgm:prSet presAssocID="{071839C4-437C-42A7-AC65-B0CA210A84A1}" presName="linear" presStyleCnt="0">
        <dgm:presLayoutVars>
          <dgm:animLvl val="lvl"/>
          <dgm:resizeHandles val="exact"/>
        </dgm:presLayoutVars>
      </dgm:prSet>
      <dgm:spPr/>
    </dgm:pt>
    <dgm:pt modelId="{177F4DEC-8AC9-4B02-B969-AEA0244F2687}" type="pres">
      <dgm:prSet presAssocID="{2AB686D3-37D8-4729-843E-620557867600}" presName="parentText" presStyleLbl="node1" presStyleIdx="0" presStyleCnt="3">
        <dgm:presLayoutVars>
          <dgm:chMax val="0"/>
          <dgm:bulletEnabled val="1"/>
        </dgm:presLayoutVars>
      </dgm:prSet>
      <dgm:spPr/>
    </dgm:pt>
    <dgm:pt modelId="{1023B650-FA97-45E3-BDD2-433E613D89FE}" type="pres">
      <dgm:prSet presAssocID="{2AB686D3-37D8-4729-843E-620557867600}" presName="childText" presStyleLbl="revTx" presStyleIdx="0" presStyleCnt="2">
        <dgm:presLayoutVars>
          <dgm:bulletEnabled val="1"/>
        </dgm:presLayoutVars>
      </dgm:prSet>
      <dgm:spPr/>
    </dgm:pt>
    <dgm:pt modelId="{28EBC62F-6027-47BE-A4D0-1FA376F70A29}" type="pres">
      <dgm:prSet presAssocID="{83F0DC42-004B-406E-B4BA-0987E8E7FC61}" presName="parentText" presStyleLbl="node1" presStyleIdx="1" presStyleCnt="3">
        <dgm:presLayoutVars>
          <dgm:chMax val="0"/>
          <dgm:bulletEnabled val="1"/>
        </dgm:presLayoutVars>
      </dgm:prSet>
      <dgm:spPr/>
    </dgm:pt>
    <dgm:pt modelId="{4554B68B-F13D-425C-AD7C-E0A9305D3D05}" type="pres">
      <dgm:prSet presAssocID="{83F0DC42-004B-406E-B4BA-0987E8E7FC61}" presName="childText" presStyleLbl="revTx" presStyleIdx="1" presStyleCnt="2">
        <dgm:presLayoutVars>
          <dgm:bulletEnabled val="1"/>
        </dgm:presLayoutVars>
      </dgm:prSet>
      <dgm:spPr/>
    </dgm:pt>
    <dgm:pt modelId="{99BA91C9-A232-417D-97D1-0CA214279344}" type="pres">
      <dgm:prSet presAssocID="{2C289E16-2B7F-4CA4-B4E0-8177FC50DCF5}" presName="parentText" presStyleLbl="node1" presStyleIdx="2" presStyleCnt="3">
        <dgm:presLayoutVars>
          <dgm:chMax val="0"/>
          <dgm:bulletEnabled val="1"/>
        </dgm:presLayoutVars>
      </dgm:prSet>
      <dgm:spPr/>
    </dgm:pt>
  </dgm:ptLst>
  <dgm:cxnLst>
    <dgm:cxn modelId="{4607BF25-7E41-411C-89D6-66939C9C543E}" type="presOf" srcId="{35D415AA-3D86-466C-A35A-F4BD87958865}" destId="{1023B650-FA97-45E3-BDD2-433E613D89FE}" srcOrd="0" destOrd="2" presId="urn:microsoft.com/office/officeart/2005/8/layout/vList2"/>
    <dgm:cxn modelId="{E0C0AB32-A112-438D-AC87-62819E9704FC}" type="presOf" srcId="{1B9E7887-669D-4FCD-A2F7-B708C873CB7C}" destId="{4554B68B-F13D-425C-AD7C-E0A9305D3D05}" srcOrd="0" destOrd="0" presId="urn:microsoft.com/office/officeart/2005/8/layout/vList2"/>
    <dgm:cxn modelId="{D0405B46-EB8E-4D53-A603-910ECC467A02}" srcId="{83F0DC42-004B-406E-B4BA-0987E8E7FC61}" destId="{D4821643-CFEF-422F-A86A-B6A18480068F}" srcOrd="2" destOrd="0" parTransId="{D67857FC-B6B5-4449-9BD6-DA6BD7F01EAF}" sibTransId="{00A4166C-4D04-4C86-88DF-8ACF6B421F4D}"/>
    <dgm:cxn modelId="{4EBC3569-988B-4F13-8BF7-9E56A6EF2CF9}" srcId="{2AB686D3-37D8-4729-843E-620557867600}" destId="{328EF3A1-3F4A-4022-9F6B-E2787E5B752F}" srcOrd="0" destOrd="0" parTransId="{F150C615-CE96-481C-B82B-D87907776127}" sibTransId="{E7A0B838-0433-4DB7-BF98-AD741AF73C9D}"/>
    <dgm:cxn modelId="{AB18744A-66CF-47CB-AC7A-687A744C1D40}" srcId="{2AB686D3-37D8-4729-843E-620557867600}" destId="{BF6A7E71-9D41-4C33-AE23-D343DB245508}" srcOrd="4" destOrd="0" parTransId="{17ACE8D5-0CF3-4D41-AD58-0B8D6AC1D257}" sibTransId="{A0FE0FAE-C353-4A1E-80C5-A520CD405F5E}"/>
    <dgm:cxn modelId="{3092BC4A-C960-4415-8B4A-0E4D3B12B82B}" srcId="{2AB686D3-37D8-4729-843E-620557867600}" destId="{42F8A489-746B-4B59-B418-153FE1127A97}" srcOrd="3" destOrd="0" parTransId="{3D15E663-6FA5-4C32-B863-7D601BB1972E}" sibTransId="{AEC20B65-D7BC-4635-869B-79D92B44EF62}"/>
    <dgm:cxn modelId="{815AD350-0438-4E1E-AD0D-9DD5FDE36686}" srcId="{83F0DC42-004B-406E-B4BA-0987E8E7FC61}" destId="{1B9E7887-669D-4FCD-A2F7-B708C873CB7C}" srcOrd="0" destOrd="0" parTransId="{19C110A9-FC1B-4EAF-9150-54E555D1FCA6}" sibTransId="{208CF7EB-5ABA-46E8-8AAE-9B710DBAFCE2}"/>
    <dgm:cxn modelId="{E9453077-5CCA-4A2A-8679-ACF0734F310B}" type="presOf" srcId="{BF6A7E71-9D41-4C33-AE23-D343DB245508}" destId="{1023B650-FA97-45E3-BDD2-433E613D89FE}" srcOrd="0" destOrd="4" presId="urn:microsoft.com/office/officeart/2005/8/layout/vList2"/>
    <dgm:cxn modelId="{32EA4E77-0F8E-489A-812A-91FAC7AAA96C}" type="presOf" srcId="{83F0DC42-004B-406E-B4BA-0987E8E7FC61}" destId="{28EBC62F-6027-47BE-A4D0-1FA376F70A29}" srcOrd="0" destOrd="0" presId="urn:microsoft.com/office/officeart/2005/8/layout/vList2"/>
    <dgm:cxn modelId="{AB2ACF7D-8B76-4035-A1F3-729766756E8B}" type="presOf" srcId="{3336895F-CCDE-4BFE-B847-C698ED474244}" destId="{4554B68B-F13D-425C-AD7C-E0A9305D3D05}" srcOrd="0" destOrd="1" presId="urn:microsoft.com/office/officeart/2005/8/layout/vList2"/>
    <dgm:cxn modelId="{21087098-B2A4-4491-B156-C9E3BDD3F586}" type="presOf" srcId="{2AB686D3-37D8-4729-843E-620557867600}" destId="{177F4DEC-8AC9-4B02-B969-AEA0244F2687}" srcOrd="0" destOrd="0" presId="urn:microsoft.com/office/officeart/2005/8/layout/vList2"/>
    <dgm:cxn modelId="{3EDB24A2-CBC8-4B57-BABD-B5C5FC10965A}" srcId="{071839C4-437C-42A7-AC65-B0CA210A84A1}" destId="{2AB686D3-37D8-4729-843E-620557867600}" srcOrd="0" destOrd="0" parTransId="{FEF19E88-2E79-4C65-819B-C6F8897C7AAD}" sibTransId="{AFDB65A8-70A6-4650-AAFB-03AB15854AB3}"/>
    <dgm:cxn modelId="{0312C8B0-E6BB-42E9-96C6-7E6FE5581CDA}" type="presOf" srcId="{42F8A489-746B-4B59-B418-153FE1127A97}" destId="{1023B650-FA97-45E3-BDD2-433E613D89FE}" srcOrd="0" destOrd="3" presId="urn:microsoft.com/office/officeart/2005/8/layout/vList2"/>
    <dgm:cxn modelId="{1BEFDEB3-EA7F-46EE-8984-F2A7862FD95E}" type="presOf" srcId="{5B54B491-58C6-4397-BDA5-5164636CF46A}" destId="{1023B650-FA97-45E3-BDD2-433E613D89FE}" srcOrd="0" destOrd="1" presId="urn:microsoft.com/office/officeart/2005/8/layout/vList2"/>
    <dgm:cxn modelId="{D0A75BC1-DA62-4C94-AF0F-F22373F7C687}" type="presOf" srcId="{071839C4-437C-42A7-AC65-B0CA210A84A1}" destId="{FBF6A201-B5A5-4AB1-A9EB-37F0580EAD04}" srcOrd="0" destOrd="0" presId="urn:microsoft.com/office/officeart/2005/8/layout/vList2"/>
    <dgm:cxn modelId="{908903C5-64C8-45EA-83DD-02F9E557B7B2}" type="presOf" srcId="{D4821643-CFEF-422F-A86A-B6A18480068F}" destId="{4554B68B-F13D-425C-AD7C-E0A9305D3D05}" srcOrd="0" destOrd="2" presId="urn:microsoft.com/office/officeart/2005/8/layout/vList2"/>
    <dgm:cxn modelId="{2812E8C6-9C94-4A45-B8E8-099AD7AD4FAB}" type="presOf" srcId="{328EF3A1-3F4A-4022-9F6B-E2787E5B752F}" destId="{1023B650-FA97-45E3-BDD2-433E613D89FE}" srcOrd="0" destOrd="0" presId="urn:microsoft.com/office/officeart/2005/8/layout/vList2"/>
    <dgm:cxn modelId="{BD1C0DCC-B81B-4AB0-AA07-1873FFE7A792}" type="presOf" srcId="{2C289E16-2B7F-4CA4-B4E0-8177FC50DCF5}" destId="{99BA91C9-A232-417D-97D1-0CA214279344}" srcOrd="0" destOrd="0" presId="urn:microsoft.com/office/officeart/2005/8/layout/vList2"/>
    <dgm:cxn modelId="{7730C9E4-E559-47D7-8423-12EE1F40579B}" srcId="{071839C4-437C-42A7-AC65-B0CA210A84A1}" destId="{83F0DC42-004B-406E-B4BA-0987E8E7FC61}" srcOrd="1" destOrd="0" parTransId="{536F0549-CEE4-4CF2-99A8-A6B7FF1F795C}" sibTransId="{F35539B2-2B61-4793-BCBE-0BEEAEBA88F0}"/>
    <dgm:cxn modelId="{F1B657EB-16F7-46F5-9C16-343C554D3745}" srcId="{2AB686D3-37D8-4729-843E-620557867600}" destId="{5B54B491-58C6-4397-BDA5-5164636CF46A}" srcOrd="1" destOrd="0" parTransId="{29EDDF76-6C0C-4069-9E55-2EBD99E7CDFC}" sibTransId="{32835562-8FEA-42FB-B47D-58E0F8AF5228}"/>
    <dgm:cxn modelId="{7AA5DDF5-ABC2-48E6-B2B8-47E1E50CAD9E}" srcId="{071839C4-437C-42A7-AC65-B0CA210A84A1}" destId="{2C289E16-2B7F-4CA4-B4E0-8177FC50DCF5}" srcOrd="2" destOrd="0" parTransId="{3E55F69B-4DD4-4E12-A9D6-6E096393224A}" sibTransId="{9D3A20B9-9ADE-4B03-8BE8-8DAC4F06B6E3}"/>
    <dgm:cxn modelId="{3835FAF5-A354-4A92-8159-2AD7A9FD3D9F}" srcId="{2AB686D3-37D8-4729-843E-620557867600}" destId="{35D415AA-3D86-466C-A35A-F4BD87958865}" srcOrd="2" destOrd="0" parTransId="{3B5F34DD-024B-499C-8F0F-BA0765045535}" sibTransId="{89636193-6170-438A-BFC9-02B33DB38029}"/>
    <dgm:cxn modelId="{E744ECFE-16DD-410E-965F-04A917791974}" srcId="{83F0DC42-004B-406E-B4BA-0987E8E7FC61}" destId="{3336895F-CCDE-4BFE-B847-C698ED474244}" srcOrd="1" destOrd="0" parTransId="{82142C0A-FFF0-49DE-96B2-184934820E4C}" sibTransId="{64811818-686B-44EF-B5D6-A4E8F268F43E}"/>
    <dgm:cxn modelId="{4D8D7913-7FE1-44B7-BCEE-EBF302A89E56}" type="presParOf" srcId="{FBF6A201-B5A5-4AB1-A9EB-37F0580EAD04}" destId="{177F4DEC-8AC9-4B02-B969-AEA0244F2687}" srcOrd="0" destOrd="0" presId="urn:microsoft.com/office/officeart/2005/8/layout/vList2"/>
    <dgm:cxn modelId="{069A7FFD-3FC9-41AF-9685-2188FD9EB376}" type="presParOf" srcId="{FBF6A201-B5A5-4AB1-A9EB-37F0580EAD04}" destId="{1023B650-FA97-45E3-BDD2-433E613D89FE}" srcOrd="1" destOrd="0" presId="urn:microsoft.com/office/officeart/2005/8/layout/vList2"/>
    <dgm:cxn modelId="{327EAE6C-F99A-4250-BEFE-2A717B5A75E1}" type="presParOf" srcId="{FBF6A201-B5A5-4AB1-A9EB-37F0580EAD04}" destId="{28EBC62F-6027-47BE-A4D0-1FA376F70A29}" srcOrd="2" destOrd="0" presId="urn:microsoft.com/office/officeart/2005/8/layout/vList2"/>
    <dgm:cxn modelId="{D0232C33-7F59-42B5-875F-4F2EB5EECDAC}" type="presParOf" srcId="{FBF6A201-B5A5-4AB1-A9EB-37F0580EAD04}" destId="{4554B68B-F13D-425C-AD7C-E0A9305D3D05}" srcOrd="3" destOrd="0" presId="urn:microsoft.com/office/officeart/2005/8/layout/vList2"/>
    <dgm:cxn modelId="{6D6019F5-34F7-4A49-891D-0A720A9314A6}" type="presParOf" srcId="{FBF6A201-B5A5-4AB1-A9EB-37F0580EAD04}" destId="{99BA91C9-A232-417D-97D1-0CA214279344}"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F83099E-FA40-4331-BCE3-50EEA0D330CC}"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D1C63EAF-BF46-45DC-8BEA-072102F33D73}">
      <dgm:prSet/>
      <dgm:spPr/>
      <dgm:t>
        <a:bodyPr/>
        <a:lstStyle/>
        <a:p>
          <a:pPr>
            <a:lnSpc>
              <a:spcPct val="100000"/>
            </a:lnSpc>
          </a:pPr>
          <a:r>
            <a:rPr lang="es-AR"/>
            <a:t>La universidad es un universo simbólico, con mitos que contribuyen a otorgar sentido a la realidad, pero que a su vez la construyen y la cristalizan, gobernando el pensamiento y estructurando la vida cotidiana (Clark, 1991. Martínez Nogueira, 2000).</a:t>
          </a:r>
          <a:endParaRPr lang="en-US"/>
        </a:p>
      </dgm:t>
    </dgm:pt>
    <dgm:pt modelId="{209AD6F5-DB18-4F58-9DFB-E745D342912E}" type="parTrans" cxnId="{530D8A40-9521-478B-BBFC-BFACE88FBA7C}">
      <dgm:prSet/>
      <dgm:spPr/>
      <dgm:t>
        <a:bodyPr/>
        <a:lstStyle/>
        <a:p>
          <a:endParaRPr lang="en-US"/>
        </a:p>
      </dgm:t>
    </dgm:pt>
    <dgm:pt modelId="{0EF92CE5-93AB-4EDB-8978-89C3E6095CBD}" type="sibTrans" cxnId="{530D8A40-9521-478B-BBFC-BFACE88FBA7C}">
      <dgm:prSet/>
      <dgm:spPr/>
      <dgm:t>
        <a:bodyPr/>
        <a:lstStyle/>
        <a:p>
          <a:endParaRPr lang="en-US"/>
        </a:p>
      </dgm:t>
    </dgm:pt>
    <dgm:pt modelId="{058C780D-EBE1-4AF2-9E43-95E828F49AFE}">
      <dgm:prSet/>
      <dgm:spPr/>
      <dgm:t>
        <a:bodyPr/>
        <a:lstStyle/>
        <a:p>
          <a:pPr>
            <a:lnSpc>
              <a:spcPct val="100000"/>
            </a:lnSpc>
          </a:pPr>
          <a:r>
            <a:rPr lang="es-AR"/>
            <a:t>Es una mezcla de motivaciones, de propósitos, de aspiraciones en la que conviven distintas disciplinas, trayectorias y tradiciones de conocimiento, de comunidades académicas, cada una de las cuales tiene hasta su propio concepto de universidad.</a:t>
          </a:r>
          <a:endParaRPr lang="en-US"/>
        </a:p>
      </dgm:t>
    </dgm:pt>
    <dgm:pt modelId="{0FB024AA-A12F-4787-A238-332D53EECB1F}" type="parTrans" cxnId="{13038C1C-8FB6-49D2-BF7C-483723B54E64}">
      <dgm:prSet/>
      <dgm:spPr/>
      <dgm:t>
        <a:bodyPr/>
        <a:lstStyle/>
        <a:p>
          <a:endParaRPr lang="en-US"/>
        </a:p>
      </dgm:t>
    </dgm:pt>
    <dgm:pt modelId="{E6838A86-FBF7-421C-BB50-F2BDF1063141}" type="sibTrans" cxnId="{13038C1C-8FB6-49D2-BF7C-483723B54E64}">
      <dgm:prSet/>
      <dgm:spPr/>
      <dgm:t>
        <a:bodyPr/>
        <a:lstStyle/>
        <a:p>
          <a:endParaRPr lang="en-US"/>
        </a:p>
      </dgm:t>
    </dgm:pt>
    <dgm:pt modelId="{D83DF170-CCE1-4EBC-A252-114AAB803F53}" type="pres">
      <dgm:prSet presAssocID="{EF83099E-FA40-4331-BCE3-50EEA0D330CC}" presName="root" presStyleCnt="0">
        <dgm:presLayoutVars>
          <dgm:dir/>
          <dgm:resizeHandles val="exact"/>
        </dgm:presLayoutVars>
      </dgm:prSet>
      <dgm:spPr/>
    </dgm:pt>
    <dgm:pt modelId="{F4D79CED-F849-45E5-9BDB-684B6EB665F5}" type="pres">
      <dgm:prSet presAssocID="{D1C63EAF-BF46-45DC-8BEA-072102F33D73}" presName="compNode" presStyleCnt="0"/>
      <dgm:spPr/>
    </dgm:pt>
    <dgm:pt modelId="{DA0DBD7E-7CCA-4F3D-BBA8-ECEEDEDD62FB}" type="pres">
      <dgm:prSet presAssocID="{D1C63EAF-BF46-45DC-8BEA-072102F33D73}" presName="bgRect" presStyleLbl="bgShp" presStyleIdx="0" presStyleCnt="2"/>
      <dgm:spPr/>
    </dgm:pt>
    <dgm:pt modelId="{A1D58069-D3A4-46E8-8C0D-F46C4F6677CA}" type="pres">
      <dgm:prSet presAssocID="{D1C63EAF-BF46-45DC-8BEA-072102F33D73}"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reguntas"/>
        </a:ext>
      </dgm:extLst>
    </dgm:pt>
    <dgm:pt modelId="{AB4FCA0A-13E1-498C-8306-99F7437998AD}" type="pres">
      <dgm:prSet presAssocID="{D1C63EAF-BF46-45DC-8BEA-072102F33D73}" presName="spaceRect" presStyleCnt="0"/>
      <dgm:spPr/>
    </dgm:pt>
    <dgm:pt modelId="{8A50B92F-59A8-4202-9DF6-54C2D36C282C}" type="pres">
      <dgm:prSet presAssocID="{D1C63EAF-BF46-45DC-8BEA-072102F33D73}" presName="parTx" presStyleLbl="revTx" presStyleIdx="0" presStyleCnt="2">
        <dgm:presLayoutVars>
          <dgm:chMax val="0"/>
          <dgm:chPref val="0"/>
        </dgm:presLayoutVars>
      </dgm:prSet>
      <dgm:spPr/>
    </dgm:pt>
    <dgm:pt modelId="{11E7C6FC-1AEF-4F58-B85D-0DB809F81B30}" type="pres">
      <dgm:prSet presAssocID="{0EF92CE5-93AB-4EDB-8978-89C3E6095CBD}" presName="sibTrans" presStyleCnt="0"/>
      <dgm:spPr/>
    </dgm:pt>
    <dgm:pt modelId="{F768E375-899B-4675-ADC7-4FD99FD91F0D}" type="pres">
      <dgm:prSet presAssocID="{058C780D-EBE1-4AF2-9E43-95E828F49AFE}" presName="compNode" presStyleCnt="0"/>
      <dgm:spPr/>
    </dgm:pt>
    <dgm:pt modelId="{C0090CEA-8985-48C3-80F2-258A60327DDE}" type="pres">
      <dgm:prSet presAssocID="{058C780D-EBE1-4AF2-9E43-95E828F49AFE}" presName="bgRect" presStyleLbl="bgShp" presStyleIdx="1" presStyleCnt="2"/>
      <dgm:spPr/>
    </dgm:pt>
    <dgm:pt modelId="{B95C3222-8917-4214-980D-AD738745C016}" type="pres">
      <dgm:prSet presAssocID="{058C780D-EBE1-4AF2-9E43-95E828F49AFE}"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Vaso de precipitado"/>
        </a:ext>
      </dgm:extLst>
    </dgm:pt>
    <dgm:pt modelId="{33D02729-9A74-4DA1-A4DB-C4B205614B1A}" type="pres">
      <dgm:prSet presAssocID="{058C780D-EBE1-4AF2-9E43-95E828F49AFE}" presName="spaceRect" presStyleCnt="0"/>
      <dgm:spPr/>
    </dgm:pt>
    <dgm:pt modelId="{418FCEEF-6C6B-4CE3-8F4F-BD261FA18FD3}" type="pres">
      <dgm:prSet presAssocID="{058C780D-EBE1-4AF2-9E43-95E828F49AFE}" presName="parTx" presStyleLbl="revTx" presStyleIdx="1" presStyleCnt="2">
        <dgm:presLayoutVars>
          <dgm:chMax val="0"/>
          <dgm:chPref val="0"/>
        </dgm:presLayoutVars>
      </dgm:prSet>
      <dgm:spPr/>
    </dgm:pt>
  </dgm:ptLst>
  <dgm:cxnLst>
    <dgm:cxn modelId="{13038C1C-8FB6-49D2-BF7C-483723B54E64}" srcId="{EF83099E-FA40-4331-BCE3-50EEA0D330CC}" destId="{058C780D-EBE1-4AF2-9E43-95E828F49AFE}" srcOrd="1" destOrd="0" parTransId="{0FB024AA-A12F-4787-A238-332D53EECB1F}" sibTransId="{E6838A86-FBF7-421C-BB50-F2BDF1063141}"/>
    <dgm:cxn modelId="{530D8A40-9521-478B-BBFC-BFACE88FBA7C}" srcId="{EF83099E-FA40-4331-BCE3-50EEA0D330CC}" destId="{D1C63EAF-BF46-45DC-8BEA-072102F33D73}" srcOrd="0" destOrd="0" parTransId="{209AD6F5-DB18-4F58-9DFB-E745D342912E}" sibTransId="{0EF92CE5-93AB-4EDB-8978-89C3E6095CBD}"/>
    <dgm:cxn modelId="{9ABF9279-F7E3-46BE-815E-609F84E1088C}" type="presOf" srcId="{058C780D-EBE1-4AF2-9E43-95E828F49AFE}" destId="{418FCEEF-6C6B-4CE3-8F4F-BD261FA18FD3}" srcOrd="0" destOrd="0" presId="urn:microsoft.com/office/officeart/2018/2/layout/IconVerticalSolidList"/>
    <dgm:cxn modelId="{A5CDF4C5-66B4-4076-B3BD-9E82F091C35D}" type="presOf" srcId="{D1C63EAF-BF46-45DC-8BEA-072102F33D73}" destId="{8A50B92F-59A8-4202-9DF6-54C2D36C282C}" srcOrd="0" destOrd="0" presId="urn:microsoft.com/office/officeart/2018/2/layout/IconVerticalSolidList"/>
    <dgm:cxn modelId="{DFF908D0-5338-4884-8BD7-5F9B3C9E6BA1}" type="presOf" srcId="{EF83099E-FA40-4331-BCE3-50EEA0D330CC}" destId="{D83DF170-CCE1-4EBC-A252-114AAB803F53}" srcOrd="0" destOrd="0" presId="urn:microsoft.com/office/officeart/2018/2/layout/IconVerticalSolidList"/>
    <dgm:cxn modelId="{5E128FFA-FD87-4B7A-8FCF-4182A1D0CD0E}" type="presParOf" srcId="{D83DF170-CCE1-4EBC-A252-114AAB803F53}" destId="{F4D79CED-F849-45E5-9BDB-684B6EB665F5}" srcOrd="0" destOrd="0" presId="urn:microsoft.com/office/officeart/2018/2/layout/IconVerticalSolidList"/>
    <dgm:cxn modelId="{3880BD76-6274-4437-BF70-F297E39F9D23}" type="presParOf" srcId="{F4D79CED-F849-45E5-9BDB-684B6EB665F5}" destId="{DA0DBD7E-7CCA-4F3D-BBA8-ECEEDEDD62FB}" srcOrd="0" destOrd="0" presId="urn:microsoft.com/office/officeart/2018/2/layout/IconVerticalSolidList"/>
    <dgm:cxn modelId="{E5A3C180-E9E3-4403-8BCC-3F4E1C97DFED}" type="presParOf" srcId="{F4D79CED-F849-45E5-9BDB-684B6EB665F5}" destId="{A1D58069-D3A4-46E8-8C0D-F46C4F6677CA}" srcOrd="1" destOrd="0" presId="urn:microsoft.com/office/officeart/2018/2/layout/IconVerticalSolidList"/>
    <dgm:cxn modelId="{104E677E-AD11-4B98-90B2-5731F5D08222}" type="presParOf" srcId="{F4D79CED-F849-45E5-9BDB-684B6EB665F5}" destId="{AB4FCA0A-13E1-498C-8306-99F7437998AD}" srcOrd="2" destOrd="0" presId="urn:microsoft.com/office/officeart/2018/2/layout/IconVerticalSolidList"/>
    <dgm:cxn modelId="{A70CF628-575C-412A-B5BC-BCCB8AD12FEE}" type="presParOf" srcId="{F4D79CED-F849-45E5-9BDB-684B6EB665F5}" destId="{8A50B92F-59A8-4202-9DF6-54C2D36C282C}" srcOrd="3" destOrd="0" presId="urn:microsoft.com/office/officeart/2018/2/layout/IconVerticalSolidList"/>
    <dgm:cxn modelId="{51D95590-0714-420C-ACC5-FA4C73F1BE26}" type="presParOf" srcId="{D83DF170-CCE1-4EBC-A252-114AAB803F53}" destId="{11E7C6FC-1AEF-4F58-B85D-0DB809F81B30}" srcOrd="1" destOrd="0" presId="urn:microsoft.com/office/officeart/2018/2/layout/IconVerticalSolidList"/>
    <dgm:cxn modelId="{C0D5806E-3563-46A3-8C03-9E18301505B9}" type="presParOf" srcId="{D83DF170-CCE1-4EBC-A252-114AAB803F53}" destId="{F768E375-899B-4675-ADC7-4FD99FD91F0D}" srcOrd="2" destOrd="0" presId="urn:microsoft.com/office/officeart/2018/2/layout/IconVerticalSolidList"/>
    <dgm:cxn modelId="{8549D613-CD0C-4A33-A44D-BAC942D988A5}" type="presParOf" srcId="{F768E375-899B-4675-ADC7-4FD99FD91F0D}" destId="{C0090CEA-8985-48C3-80F2-258A60327DDE}" srcOrd="0" destOrd="0" presId="urn:microsoft.com/office/officeart/2018/2/layout/IconVerticalSolidList"/>
    <dgm:cxn modelId="{BCA4E7C4-1E20-4A67-8645-9456E32354D7}" type="presParOf" srcId="{F768E375-899B-4675-ADC7-4FD99FD91F0D}" destId="{B95C3222-8917-4214-980D-AD738745C016}" srcOrd="1" destOrd="0" presId="urn:microsoft.com/office/officeart/2018/2/layout/IconVerticalSolidList"/>
    <dgm:cxn modelId="{9CA7ADD0-2B2B-4D0D-BEA6-F2ED942DA483}" type="presParOf" srcId="{F768E375-899B-4675-ADC7-4FD99FD91F0D}" destId="{33D02729-9A74-4DA1-A4DB-C4B205614B1A}" srcOrd="2" destOrd="0" presId="urn:microsoft.com/office/officeart/2018/2/layout/IconVerticalSolidList"/>
    <dgm:cxn modelId="{DCA2BF2B-0D34-46FF-9294-5A73981FD41B}" type="presParOf" srcId="{F768E375-899B-4675-ADC7-4FD99FD91F0D}" destId="{418FCEEF-6C6B-4CE3-8F4F-BD261FA18FD3}"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B85831F-FC93-4C49-9261-431B2DB804FF}" type="doc">
      <dgm:prSet loTypeId="urn:microsoft.com/office/officeart/2018/5/layout/IconCircleLabelList" loCatId="icon" qsTypeId="urn:microsoft.com/office/officeart/2005/8/quickstyle/simple1" qsCatId="simple" csTypeId="urn:microsoft.com/office/officeart/2005/8/colors/accent2_2" csCatId="accent2" phldr="1"/>
      <dgm:spPr/>
      <dgm:t>
        <a:bodyPr/>
        <a:lstStyle/>
        <a:p>
          <a:endParaRPr lang="en-US"/>
        </a:p>
      </dgm:t>
    </dgm:pt>
    <dgm:pt modelId="{CCAFE52D-E1FE-47B4-A746-93C6182F5F4D}">
      <dgm:prSet/>
      <dgm:spPr/>
      <dgm:t>
        <a:bodyPr/>
        <a:lstStyle/>
        <a:p>
          <a:pPr>
            <a:defRPr cap="all"/>
          </a:pPr>
          <a:r>
            <a:rPr lang="es-ES"/>
            <a:t>Política</a:t>
          </a:r>
          <a:endParaRPr lang="en-US"/>
        </a:p>
      </dgm:t>
    </dgm:pt>
    <dgm:pt modelId="{24289D46-0DD1-4BEE-BD31-40F66DA05BE4}" type="parTrans" cxnId="{255943AC-A27B-4794-A47D-19960A315E6D}">
      <dgm:prSet/>
      <dgm:spPr/>
      <dgm:t>
        <a:bodyPr/>
        <a:lstStyle/>
        <a:p>
          <a:endParaRPr lang="en-US"/>
        </a:p>
      </dgm:t>
    </dgm:pt>
    <dgm:pt modelId="{D09BB642-4C41-42E0-90D6-AFF88F1488B5}" type="sibTrans" cxnId="{255943AC-A27B-4794-A47D-19960A315E6D}">
      <dgm:prSet/>
      <dgm:spPr/>
      <dgm:t>
        <a:bodyPr/>
        <a:lstStyle/>
        <a:p>
          <a:endParaRPr lang="en-US"/>
        </a:p>
      </dgm:t>
    </dgm:pt>
    <dgm:pt modelId="{B775EDE6-BD72-4352-BD68-6D621097759C}">
      <dgm:prSet/>
      <dgm:spPr/>
      <dgm:t>
        <a:bodyPr/>
        <a:lstStyle/>
        <a:p>
          <a:pPr>
            <a:defRPr cap="all"/>
          </a:pPr>
          <a:r>
            <a:rPr lang="es-ES"/>
            <a:t>Burocrática</a:t>
          </a:r>
          <a:endParaRPr lang="en-US"/>
        </a:p>
      </dgm:t>
    </dgm:pt>
    <dgm:pt modelId="{1DE32F44-EAE6-4E8F-B113-2131A934B72D}" type="parTrans" cxnId="{A235CFB4-A2B2-40EA-82BF-786A84934AD8}">
      <dgm:prSet/>
      <dgm:spPr/>
      <dgm:t>
        <a:bodyPr/>
        <a:lstStyle/>
        <a:p>
          <a:endParaRPr lang="en-US"/>
        </a:p>
      </dgm:t>
    </dgm:pt>
    <dgm:pt modelId="{A3CA283F-C2F7-4384-B76A-FB25008DB05F}" type="sibTrans" cxnId="{A235CFB4-A2B2-40EA-82BF-786A84934AD8}">
      <dgm:prSet/>
      <dgm:spPr/>
      <dgm:t>
        <a:bodyPr/>
        <a:lstStyle/>
        <a:p>
          <a:endParaRPr lang="en-US"/>
        </a:p>
      </dgm:t>
    </dgm:pt>
    <dgm:pt modelId="{FB6FA617-BBF4-4E47-87FA-F90963DF3F33}">
      <dgm:prSet/>
      <dgm:spPr/>
      <dgm:t>
        <a:bodyPr/>
        <a:lstStyle/>
        <a:p>
          <a:pPr>
            <a:defRPr cap="all"/>
          </a:pPr>
          <a:r>
            <a:rPr lang="es-ES"/>
            <a:t>Académica</a:t>
          </a:r>
          <a:endParaRPr lang="en-US"/>
        </a:p>
      </dgm:t>
    </dgm:pt>
    <dgm:pt modelId="{EB599732-5A2D-4C6A-9891-E3741C249B74}" type="parTrans" cxnId="{E0031205-6EAE-4A97-841F-3CC9B8C043B9}">
      <dgm:prSet/>
      <dgm:spPr/>
      <dgm:t>
        <a:bodyPr/>
        <a:lstStyle/>
        <a:p>
          <a:endParaRPr lang="en-US"/>
        </a:p>
      </dgm:t>
    </dgm:pt>
    <dgm:pt modelId="{BC878A4B-2257-47ED-8005-30258B96B79E}" type="sibTrans" cxnId="{E0031205-6EAE-4A97-841F-3CC9B8C043B9}">
      <dgm:prSet/>
      <dgm:spPr/>
      <dgm:t>
        <a:bodyPr/>
        <a:lstStyle/>
        <a:p>
          <a:endParaRPr lang="en-US"/>
        </a:p>
      </dgm:t>
    </dgm:pt>
    <dgm:pt modelId="{0905E4C2-FF6C-4053-9198-24CF76F8DC37}" type="pres">
      <dgm:prSet presAssocID="{BB85831F-FC93-4C49-9261-431B2DB804FF}" presName="root" presStyleCnt="0">
        <dgm:presLayoutVars>
          <dgm:dir/>
          <dgm:resizeHandles val="exact"/>
        </dgm:presLayoutVars>
      </dgm:prSet>
      <dgm:spPr/>
    </dgm:pt>
    <dgm:pt modelId="{17B3A437-8803-4770-8553-2ACDD6AA6EAE}" type="pres">
      <dgm:prSet presAssocID="{CCAFE52D-E1FE-47B4-A746-93C6182F5F4D}" presName="compNode" presStyleCnt="0"/>
      <dgm:spPr/>
    </dgm:pt>
    <dgm:pt modelId="{18D3E48E-0E8E-47E7-8AA7-520E9C43434F}" type="pres">
      <dgm:prSet presAssocID="{CCAFE52D-E1FE-47B4-A746-93C6182F5F4D}" presName="iconBgRect" presStyleLbl="bgShp" presStyleIdx="0" presStyleCnt="3"/>
      <dgm:spPr/>
    </dgm:pt>
    <dgm:pt modelId="{0157B74F-FE0E-4E31-A1C4-3EE6801FB4B8}" type="pres">
      <dgm:prSet presAssocID="{CCAFE52D-E1FE-47B4-A746-93C6182F5F4D}"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anco"/>
        </a:ext>
      </dgm:extLst>
    </dgm:pt>
    <dgm:pt modelId="{95DC99D5-AF5F-47F0-ACE8-F6973D84AE59}" type="pres">
      <dgm:prSet presAssocID="{CCAFE52D-E1FE-47B4-A746-93C6182F5F4D}" presName="spaceRect" presStyleCnt="0"/>
      <dgm:spPr/>
    </dgm:pt>
    <dgm:pt modelId="{B5593D6A-80F7-4F5C-8A01-B5FECFACB0A0}" type="pres">
      <dgm:prSet presAssocID="{CCAFE52D-E1FE-47B4-A746-93C6182F5F4D}" presName="textRect" presStyleLbl="revTx" presStyleIdx="0" presStyleCnt="3">
        <dgm:presLayoutVars>
          <dgm:chMax val="1"/>
          <dgm:chPref val="1"/>
        </dgm:presLayoutVars>
      </dgm:prSet>
      <dgm:spPr/>
    </dgm:pt>
    <dgm:pt modelId="{85440FED-C9C4-4611-BB3E-4F0BE1513E5B}" type="pres">
      <dgm:prSet presAssocID="{D09BB642-4C41-42E0-90D6-AFF88F1488B5}" presName="sibTrans" presStyleCnt="0"/>
      <dgm:spPr/>
    </dgm:pt>
    <dgm:pt modelId="{9ED59C50-C39D-4384-B8CC-23E55CED06CF}" type="pres">
      <dgm:prSet presAssocID="{B775EDE6-BD72-4352-BD68-6D621097759C}" presName="compNode" presStyleCnt="0"/>
      <dgm:spPr/>
    </dgm:pt>
    <dgm:pt modelId="{B82639E2-1A63-4566-A35E-BC3A4F8A35A2}" type="pres">
      <dgm:prSet presAssocID="{B775EDE6-BD72-4352-BD68-6D621097759C}" presName="iconBgRect" presStyleLbl="bgShp" presStyleIdx="1" presStyleCnt="3"/>
      <dgm:spPr/>
    </dgm:pt>
    <dgm:pt modelId="{BCE1E9AE-5446-4EE6-BB96-D17B152F7755}" type="pres">
      <dgm:prSet presAssocID="{B775EDE6-BD72-4352-BD68-6D621097759C}"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Jerarquía"/>
        </a:ext>
      </dgm:extLst>
    </dgm:pt>
    <dgm:pt modelId="{801A5E5E-5219-43EA-A189-F33772431A86}" type="pres">
      <dgm:prSet presAssocID="{B775EDE6-BD72-4352-BD68-6D621097759C}" presName="spaceRect" presStyleCnt="0"/>
      <dgm:spPr/>
    </dgm:pt>
    <dgm:pt modelId="{642AB98C-497C-4CF5-B09D-2067F78FFFAA}" type="pres">
      <dgm:prSet presAssocID="{B775EDE6-BD72-4352-BD68-6D621097759C}" presName="textRect" presStyleLbl="revTx" presStyleIdx="1" presStyleCnt="3">
        <dgm:presLayoutVars>
          <dgm:chMax val="1"/>
          <dgm:chPref val="1"/>
        </dgm:presLayoutVars>
      </dgm:prSet>
      <dgm:spPr/>
    </dgm:pt>
    <dgm:pt modelId="{EBE92D37-9D6B-49FD-8E31-60F5C43E4C80}" type="pres">
      <dgm:prSet presAssocID="{A3CA283F-C2F7-4384-B76A-FB25008DB05F}" presName="sibTrans" presStyleCnt="0"/>
      <dgm:spPr/>
    </dgm:pt>
    <dgm:pt modelId="{A8B6E527-7BE5-47F9-BEC8-A0D88A19FD66}" type="pres">
      <dgm:prSet presAssocID="{FB6FA617-BBF4-4E47-87FA-F90963DF3F33}" presName="compNode" presStyleCnt="0"/>
      <dgm:spPr/>
    </dgm:pt>
    <dgm:pt modelId="{34F8C834-7909-413D-956B-950E20DBD06F}" type="pres">
      <dgm:prSet presAssocID="{FB6FA617-BBF4-4E47-87FA-F90963DF3F33}" presName="iconBgRect" presStyleLbl="bgShp" presStyleIdx="2" presStyleCnt="3"/>
      <dgm:spPr/>
    </dgm:pt>
    <dgm:pt modelId="{64EBB220-07CE-46A2-BFD6-29ACF1340920}" type="pres">
      <dgm:prSet presAssocID="{FB6FA617-BBF4-4E47-87FA-F90963DF3F33}"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Aula de clases"/>
        </a:ext>
      </dgm:extLst>
    </dgm:pt>
    <dgm:pt modelId="{48C3CD24-CAF2-4171-B448-1B14FF14DA22}" type="pres">
      <dgm:prSet presAssocID="{FB6FA617-BBF4-4E47-87FA-F90963DF3F33}" presName="spaceRect" presStyleCnt="0"/>
      <dgm:spPr/>
    </dgm:pt>
    <dgm:pt modelId="{BB135148-24F1-4CFF-9F75-F13E1FE92D6C}" type="pres">
      <dgm:prSet presAssocID="{FB6FA617-BBF4-4E47-87FA-F90963DF3F33}" presName="textRect" presStyleLbl="revTx" presStyleIdx="2" presStyleCnt="3">
        <dgm:presLayoutVars>
          <dgm:chMax val="1"/>
          <dgm:chPref val="1"/>
        </dgm:presLayoutVars>
      </dgm:prSet>
      <dgm:spPr/>
    </dgm:pt>
  </dgm:ptLst>
  <dgm:cxnLst>
    <dgm:cxn modelId="{E0031205-6EAE-4A97-841F-3CC9B8C043B9}" srcId="{BB85831F-FC93-4C49-9261-431B2DB804FF}" destId="{FB6FA617-BBF4-4E47-87FA-F90963DF3F33}" srcOrd="2" destOrd="0" parTransId="{EB599732-5A2D-4C6A-9891-E3741C249B74}" sibTransId="{BC878A4B-2257-47ED-8005-30258B96B79E}"/>
    <dgm:cxn modelId="{A6B50E0D-25A6-4B41-818D-57D49C7A5E48}" type="presOf" srcId="{BB85831F-FC93-4C49-9261-431B2DB804FF}" destId="{0905E4C2-FF6C-4053-9198-24CF76F8DC37}" srcOrd="0" destOrd="0" presId="urn:microsoft.com/office/officeart/2018/5/layout/IconCircleLabelList"/>
    <dgm:cxn modelId="{0F7CA769-3234-4460-A29D-D06D1358355B}" type="presOf" srcId="{CCAFE52D-E1FE-47B4-A746-93C6182F5F4D}" destId="{B5593D6A-80F7-4F5C-8A01-B5FECFACB0A0}" srcOrd="0" destOrd="0" presId="urn:microsoft.com/office/officeart/2018/5/layout/IconCircleLabelList"/>
    <dgm:cxn modelId="{255943AC-A27B-4794-A47D-19960A315E6D}" srcId="{BB85831F-FC93-4C49-9261-431B2DB804FF}" destId="{CCAFE52D-E1FE-47B4-A746-93C6182F5F4D}" srcOrd="0" destOrd="0" parTransId="{24289D46-0DD1-4BEE-BD31-40F66DA05BE4}" sibTransId="{D09BB642-4C41-42E0-90D6-AFF88F1488B5}"/>
    <dgm:cxn modelId="{A235CFB4-A2B2-40EA-82BF-786A84934AD8}" srcId="{BB85831F-FC93-4C49-9261-431B2DB804FF}" destId="{B775EDE6-BD72-4352-BD68-6D621097759C}" srcOrd="1" destOrd="0" parTransId="{1DE32F44-EAE6-4E8F-B113-2131A934B72D}" sibTransId="{A3CA283F-C2F7-4384-B76A-FB25008DB05F}"/>
    <dgm:cxn modelId="{A4D0A6EB-31E8-4BDA-BAE9-D4C623475009}" type="presOf" srcId="{FB6FA617-BBF4-4E47-87FA-F90963DF3F33}" destId="{BB135148-24F1-4CFF-9F75-F13E1FE92D6C}" srcOrd="0" destOrd="0" presId="urn:microsoft.com/office/officeart/2018/5/layout/IconCircleLabelList"/>
    <dgm:cxn modelId="{462232F5-5079-4828-8F03-F47C7A0F8848}" type="presOf" srcId="{B775EDE6-BD72-4352-BD68-6D621097759C}" destId="{642AB98C-497C-4CF5-B09D-2067F78FFFAA}" srcOrd="0" destOrd="0" presId="urn:microsoft.com/office/officeart/2018/5/layout/IconCircleLabelList"/>
    <dgm:cxn modelId="{4ACE86BA-0324-479E-9EFC-5AFD903FCCAC}" type="presParOf" srcId="{0905E4C2-FF6C-4053-9198-24CF76F8DC37}" destId="{17B3A437-8803-4770-8553-2ACDD6AA6EAE}" srcOrd="0" destOrd="0" presId="urn:microsoft.com/office/officeart/2018/5/layout/IconCircleLabelList"/>
    <dgm:cxn modelId="{BA87BA66-4D50-4A92-98E3-4DB170472C47}" type="presParOf" srcId="{17B3A437-8803-4770-8553-2ACDD6AA6EAE}" destId="{18D3E48E-0E8E-47E7-8AA7-520E9C43434F}" srcOrd="0" destOrd="0" presId="urn:microsoft.com/office/officeart/2018/5/layout/IconCircleLabelList"/>
    <dgm:cxn modelId="{F193E36B-F728-4E5C-985C-47AA79A64985}" type="presParOf" srcId="{17B3A437-8803-4770-8553-2ACDD6AA6EAE}" destId="{0157B74F-FE0E-4E31-A1C4-3EE6801FB4B8}" srcOrd="1" destOrd="0" presId="urn:microsoft.com/office/officeart/2018/5/layout/IconCircleLabelList"/>
    <dgm:cxn modelId="{E04104F5-23B4-4235-9FEB-8F6AC1F469FB}" type="presParOf" srcId="{17B3A437-8803-4770-8553-2ACDD6AA6EAE}" destId="{95DC99D5-AF5F-47F0-ACE8-F6973D84AE59}" srcOrd="2" destOrd="0" presId="urn:microsoft.com/office/officeart/2018/5/layout/IconCircleLabelList"/>
    <dgm:cxn modelId="{82900737-F527-487F-A2F5-71FF58A2EDA8}" type="presParOf" srcId="{17B3A437-8803-4770-8553-2ACDD6AA6EAE}" destId="{B5593D6A-80F7-4F5C-8A01-B5FECFACB0A0}" srcOrd="3" destOrd="0" presId="urn:microsoft.com/office/officeart/2018/5/layout/IconCircleLabelList"/>
    <dgm:cxn modelId="{08372577-0FD6-4E50-B889-A7FDEE3B02E1}" type="presParOf" srcId="{0905E4C2-FF6C-4053-9198-24CF76F8DC37}" destId="{85440FED-C9C4-4611-BB3E-4F0BE1513E5B}" srcOrd="1" destOrd="0" presId="urn:microsoft.com/office/officeart/2018/5/layout/IconCircleLabelList"/>
    <dgm:cxn modelId="{B671613C-1035-4DDC-A94D-7F9829651351}" type="presParOf" srcId="{0905E4C2-FF6C-4053-9198-24CF76F8DC37}" destId="{9ED59C50-C39D-4384-B8CC-23E55CED06CF}" srcOrd="2" destOrd="0" presId="urn:microsoft.com/office/officeart/2018/5/layout/IconCircleLabelList"/>
    <dgm:cxn modelId="{83006E4B-B552-40DE-B32A-37B1B5A7DE2C}" type="presParOf" srcId="{9ED59C50-C39D-4384-B8CC-23E55CED06CF}" destId="{B82639E2-1A63-4566-A35E-BC3A4F8A35A2}" srcOrd="0" destOrd="0" presId="urn:microsoft.com/office/officeart/2018/5/layout/IconCircleLabelList"/>
    <dgm:cxn modelId="{A0F36771-0F53-4371-B2BF-88A16A346946}" type="presParOf" srcId="{9ED59C50-C39D-4384-B8CC-23E55CED06CF}" destId="{BCE1E9AE-5446-4EE6-BB96-D17B152F7755}" srcOrd="1" destOrd="0" presId="urn:microsoft.com/office/officeart/2018/5/layout/IconCircleLabelList"/>
    <dgm:cxn modelId="{42466D6E-7652-400E-92BA-6AC3598BE32B}" type="presParOf" srcId="{9ED59C50-C39D-4384-B8CC-23E55CED06CF}" destId="{801A5E5E-5219-43EA-A189-F33772431A86}" srcOrd="2" destOrd="0" presId="urn:microsoft.com/office/officeart/2018/5/layout/IconCircleLabelList"/>
    <dgm:cxn modelId="{1AE46A85-242B-4C92-819A-1D303FBCD82B}" type="presParOf" srcId="{9ED59C50-C39D-4384-B8CC-23E55CED06CF}" destId="{642AB98C-497C-4CF5-B09D-2067F78FFFAA}" srcOrd="3" destOrd="0" presId="urn:microsoft.com/office/officeart/2018/5/layout/IconCircleLabelList"/>
    <dgm:cxn modelId="{477ABBD5-46A9-4BA1-9C53-4025FA122127}" type="presParOf" srcId="{0905E4C2-FF6C-4053-9198-24CF76F8DC37}" destId="{EBE92D37-9D6B-49FD-8E31-60F5C43E4C80}" srcOrd="3" destOrd="0" presId="urn:microsoft.com/office/officeart/2018/5/layout/IconCircleLabelList"/>
    <dgm:cxn modelId="{31890206-D9F9-4F3D-8B24-7646D2DFF161}" type="presParOf" srcId="{0905E4C2-FF6C-4053-9198-24CF76F8DC37}" destId="{A8B6E527-7BE5-47F9-BEC8-A0D88A19FD66}" srcOrd="4" destOrd="0" presId="urn:microsoft.com/office/officeart/2018/5/layout/IconCircleLabelList"/>
    <dgm:cxn modelId="{388A7683-95E1-4315-92C1-8595C58C8F2B}" type="presParOf" srcId="{A8B6E527-7BE5-47F9-BEC8-A0D88A19FD66}" destId="{34F8C834-7909-413D-956B-950E20DBD06F}" srcOrd="0" destOrd="0" presId="urn:microsoft.com/office/officeart/2018/5/layout/IconCircleLabelList"/>
    <dgm:cxn modelId="{8EBA53F6-2C2F-48EA-9F4F-35106A221DE0}" type="presParOf" srcId="{A8B6E527-7BE5-47F9-BEC8-A0D88A19FD66}" destId="{64EBB220-07CE-46A2-BFD6-29ACF1340920}" srcOrd="1" destOrd="0" presId="urn:microsoft.com/office/officeart/2018/5/layout/IconCircleLabelList"/>
    <dgm:cxn modelId="{0E602249-C3F5-4277-812D-579A1E2CA326}" type="presParOf" srcId="{A8B6E527-7BE5-47F9-BEC8-A0D88A19FD66}" destId="{48C3CD24-CAF2-4171-B448-1B14FF14DA22}" srcOrd="2" destOrd="0" presId="urn:microsoft.com/office/officeart/2018/5/layout/IconCircleLabelList"/>
    <dgm:cxn modelId="{25ED1AE3-1BA8-4859-A1E7-E539FEF509C4}" type="presParOf" srcId="{A8B6E527-7BE5-47F9-BEC8-A0D88A19FD66}" destId="{BB135148-24F1-4CFF-9F75-F13E1FE92D6C}"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1B7A948-FF2E-4CF0-90B6-878FBCBFCEFF}"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39D019E2-CC0E-46FD-81BE-C16CD2612B1E}">
      <dgm:prSet/>
      <dgm:spPr/>
      <dgm:t>
        <a:bodyPr/>
        <a:lstStyle/>
        <a:p>
          <a:r>
            <a:rPr lang="es-AR"/>
            <a:t>Articular personas con roles; </a:t>
          </a:r>
          <a:endParaRPr lang="en-US"/>
        </a:p>
      </dgm:t>
    </dgm:pt>
    <dgm:pt modelId="{C9407370-BFA3-4F25-BCE9-4020AFF5227B}" type="parTrans" cxnId="{B66A0AFD-4B90-4933-9EE0-21420B3A873D}">
      <dgm:prSet/>
      <dgm:spPr/>
      <dgm:t>
        <a:bodyPr/>
        <a:lstStyle/>
        <a:p>
          <a:endParaRPr lang="en-US"/>
        </a:p>
      </dgm:t>
    </dgm:pt>
    <dgm:pt modelId="{FD65C450-F72D-4585-A471-33291CEF96C5}" type="sibTrans" cxnId="{B66A0AFD-4B90-4933-9EE0-21420B3A873D}">
      <dgm:prSet/>
      <dgm:spPr/>
      <dgm:t>
        <a:bodyPr/>
        <a:lstStyle/>
        <a:p>
          <a:endParaRPr lang="en-US"/>
        </a:p>
      </dgm:t>
    </dgm:pt>
    <dgm:pt modelId="{F66E75E2-C7E5-4252-B356-47AAF4D3D7CD}">
      <dgm:prSet/>
      <dgm:spPr/>
      <dgm:t>
        <a:bodyPr/>
        <a:lstStyle/>
        <a:p>
          <a:r>
            <a:rPr lang="es-AR"/>
            <a:t>la formalización, la reglamentación, las regulaciones; </a:t>
          </a:r>
          <a:endParaRPr lang="en-US"/>
        </a:p>
      </dgm:t>
    </dgm:pt>
    <dgm:pt modelId="{E6C6F37A-3260-4AEE-B7B9-E799476B450D}" type="parTrans" cxnId="{2B9D1430-28DF-487E-A678-05053BE7343E}">
      <dgm:prSet/>
      <dgm:spPr/>
      <dgm:t>
        <a:bodyPr/>
        <a:lstStyle/>
        <a:p>
          <a:endParaRPr lang="en-US"/>
        </a:p>
      </dgm:t>
    </dgm:pt>
    <dgm:pt modelId="{C753125C-2FAE-4B79-BB86-EE7470E6B5F3}" type="sibTrans" cxnId="{2B9D1430-28DF-487E-A678-05053BE7343E}">
      <dgm:prSet/>
      <dgm:spPr/>
      <dgm:t>
        <a:bodyPr/>
        <a:lstStyle/>
        <a:p>
          <a:endParaRPr lang="en-US"/>
        </a:p>
      </dgm:t>
    </dgm:pt>
    <dgm:pt modelId="{19ACB651-FAE6-43EF-BD22-241865B19D69}">
      <dgm:prSet/>
      <dgm:spPr/>
      <dgm:t>
        <a:bodyPr/>
        <a:lstStyle/>
        <a:p>
          <a:r>
            <a:rPr lang="es-AR"/>
            <a:t>el comportamiento de las unidades estructurales; </a:t>
          </a:r>
          <a:endParaRPr lang="en-US"/>
        </a:p>
      </dgm:t>
    </dgm:pt>
    <dgm:pt modelId="{51CF47F8-1C1B-4FB5-9345-5385C10380F0}" type="parTrans" cxnId="{12085B32-6B68-4FA6-80B9-62CEA58262D9}">
      <dgm:prSet/>
      <dgm:spPr/>
      <dgm:t>
        <a:bodyPr/>
        <a:lstStyle/>
        <a:p>
          <a:endParaRPr lang="en-US"/>
        </a:p>
      </dgm:t>
    </dgm:pt>
    <dgm:pt modelId="{81ADD327-6DBC-4B0E-ABD4-B650BAA81A9C}" type="sibTrans" cxnId="{12085B32-6B68-4FA6-80B9-62CEA58262D9}">
      <dgm:prSet/>
      <dgm:spPr/>
      <dgm:t>
        <a:bodyPr/>
        <a:lstStyle/>
        <a:p>
          <a:endParaRPr lang="en-US"/>
        </a:p>
      </dgm:t>
    </dgm:pt>
    <dgm:pt modelId="{F7843B31-CF3A-4233-801D-4037CA39B5E3}">
      <dgm:prSet/>
      <dgm:spPr/>
      <dgm:t>
        <a:bodyPr/>
        <a:lstStyle/>
        <a:p>
          <a:r>
            <a:rPr lang="es-AR"/>
            <a:t>la compatibilización de las orientaciones de largo plazo con las decisiones de corto plazo. </a:t>
          </a:r>
          <a:endParaRPr lang="en-US"/>
        </a:p>
      </dgm:t>
    </dgm:pt>
    <dgm:pt modelId="{1B279AE7-E0BC-4729-8C27-71339FB9C81E}" type="parTrans" cxnId="{8839A6FB-E00C-4F80-8EA6-20DFFD6AB459}">
      <dgm:prSet/>
      <dgm:spPr/>
      <dgm:t>
        <a:bodyPr/>
        <a:lstStyle/>
        <a:p>
          <a:endParaRPr lang="en-US"/>
        </a:p>
      </dgm:t>
    </dgm:pt>
    <dgm:pt modelId="{EB1E0DA8-0003-4546-9925-845FDECD855B}" type="sibTrans" cxnId="{8839A6FB-E00C-4F80-8EA6-20DFFD6AB459}">
      <dgm:prSet/>
      <dgm:spPr/>
      <dgm:t>
        <a:bodyPr/>
        <a:lstStyle/>
        <a:p>
          <a:endParaRPr lang="en-US"/>
        </a:p>
      </dgm:t>
    </dgm:pt>
    <dgm:pt modelId="{518BDADE-A756-4ED4-B929-4A6CB2730E16}">
      <dgm:prSet/>
      <dgm:spPr/>
      <dgm:t>
        <a:bodyPr/>
        <a:lstStyle/>
        <a:p>
          <a:r>
            <a:rPr lang="es-AR" dirty="0"/>
            <a:t>las dificultades de que los planes generales efectivamente se conviertan en proyectos que, a su vez, se compatibilicen con otros proyectos de corto, mediano y largo plazo, coexistiendo con las decisiones y acciones cotidianas</a:t>
          </a:r>
          <a:endParaRPr lang="en-US" dirty="0"/>
        </a:p>
      </dgm:t>
    </dgm:pt>
    <dgm:pt modelId="{2FE38B90-BEFB-414F-B49C-36194CD8CB97}" type="parTrans" cxnId="{C138EA23-5540-41C4-A3D5-754D82F5F57A}">
      <dgm:prSet/>
      <dgm:spPr/>
      <dgm:t>
        <a:bodyPr/>
        <a:lstStyle/>
        <a:p>
          <a:endParaRPr lang="en-US"/>
        </a:p>
      </dgm:t>
    </dgm:pt>
    <dgm:pt modelId="{5CEDC91C-773D-44DD-B254-0D6488D03440}" type="sibTrans" cxnId="{C138EA23-5540-41C4-A3D5-754D82F5F57A}">
      <dgm:prSet/>
      <dgm:spPr/>
      <dgm:t>
        <a:bodyPr/>
        <a:lstStyle/>
        <a:p>
          <a:endParaRPr lang="en-US"/>
        </a:p>
      </dgm:t>
    </dgm:pt>
    <dgm:pt modelId="{5CA2B1A8-F34F-4B3E-B374-8B5165631ED1}" type="pres">
      <dgm:prSet presAssocID="{31B7A948-FF2E-4CF0-90B6-878FBCBFCEFF}" presName="root" presStyleCnt="0">
        <dgm:presLayoutVars>
          <dgm:dir/>
          <dgm:resizeHandles val="exact"/>
        </dgm:presLayoutVars>
      </dgm:prSet>
      <dgm:spPr/>
    </dgm:pt>
    <dgm:pt modelId="{7F5AA2D5-289C-40AA-AD3D-879483370C8D}" type="pres">
      <dgm:prSet presAssocID="{39D019E2-CC0E-46FD-81BE-C16CD2612B1E}" presName="compNode" presStyleCnt="0"/>
      <dgm:spPr/>
    </dgm:pt>
    <dgm:pt modelId="{4C1F42E6-DFB1-411B-BABB-48AADDF7398B}" type="pres">
      <dgm:prSet presAssocID="{39D019E2-CC0E-46FD-81BE-C16CD2612B1E}" presName="bgRect" presStyleLbl="bgShp" presStyleIdx="0" presStyleCnt="5"/>
      <dgm:spPr/>
    </dgm:pt>
    <dgm:pt modelId="{A4429230-9A8B-439E-B099-4A3CC6BE52A7}" type="pres">
      <dgm:prSet presAssocID="{39D019E2-CC0E-46FD-81BE-C16CD2612B1E}"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Usuarios"/>
        </a:ext>
      </dgm:extLst>
    </dgm:pt>
    <dgm:pt modelId="{1484CF55-E74E-449F-A1F9-6E1EDEFCA614}" type="pres">
      <dgm:prSet presAssocID="{39D019E2-CC0E-46FD-81BE-C16CD2612B1E}" presName="spaceRect" presStyleCnt="0"/>
      <dgm:spPr/>
    </dgm:pt>
    <dgm:pt modelId="{E4F1DF0B-D2AE-4C24-9EEC-1901DCD26058}" type="pres">
      <dgm:prSet presAssocID="{39D019E2-CC0E-46FD-81BE-C16CD2612B1E}" presName="parTx" presStyleLbl="revTx" presStyleIdx="0" presStyleCnt="5">
        <dgm:presLayoutVars>
          <dgm:chMax val="0"/>
          <dgm:chPref val="0"/>
        </dgm:presLayoutVars>
      </dgm:prSet>
      <dgm:spPr/>
    </dgm:pt>
    <dgm:pt modelId="{6C223A60-8278-4D3D-AA4D-0EE826326F93}" type="pres">
      <dgm:prSet presAssocID="{FD65C450-F72D-4585-A471-33291CEF96C5}" presName="sibTrans" presStyleCnt="0"/>
      <dgm:spPr/>
    </dgm:pt>
    <dgm:pt modelId="{8CCDE3ED-098A-41FC-8D25-EE67D31E4FCA}" type="pres">
      <dgm:prSet presAssocID="{F66E75E2-C7E5-4252-B356-47AAF4D3D7CD}" presName="compNode" presStyleCnt="0"/>
      <dgm:spPr/>
    </dgm:pt>
    <dgm:pt modelId="{84BCA4ED-0C7E-4EA8-B102-7919A14C83B0}" type="pres">
      <dgm:prSet presAssocID="{F66E75E2-C7E5-4252-B356-47AAF4D3D7CD}" presName="bgRect" presStyleLbl="bgShp" presStyleIdx="1" presStyleCnt="5"/>
      <dgm:spPr/>
    </dgm:pt>
    <dgm:pt modelId="{B0F00E8A-C91E-4E6C-B71F-06AEA53C5AEB}" type="pres">
      <dgm:prSet presAssocID="{F66E75E2-C7E5-4252-B356-47AAF4D3D7CD}"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rtillo de juez"/>
        </a:ext>
      </dgm:extLst>
    </dgm:pt>
    <dgm:pt modelId="{222CC535-9B42-4926-83F2-828F7540A312}" type="pres">
      <dgm:prSet presAssocID="{F66E75E2-C7E5-4252-B356-47AAF4D3D7CD}" presName="spaceRect" presStyleCnt="0"/>
      <dgm:spPr/>
    </dgm:pt>
    <dgm:pt modelId="{B144EF41-5340-4BDE-BAED-47B330B616FA}" type="pres">
      <dgm:prSet presAssocID="{F66E75E2-C7E5-4252-B356-47AAF4D3D7CD}" presName="parTx" presStyleLbl="revTx" presStyleIdx="1" presStyleCnt="5">
        <dgm:presLayoutVars>
          <dgm:chMax val="0"/>
          <dgm:chPref val="0"/>
        </dgm:presLayoutVars>
      </dgm:prSet>
      <dgm:spPr/>
    </dgm:pt>
    <dgm:pt modelId="{6F039171-A670-426B-9CA5-ABD3B41B8D5B}" type="pres">
      <dgm:prSet presAssocID="{C753125C-2FAE-4B79-BB86-EE7470E6B5F3}" presName="sibTrans" presStyleCnt="0"/>
      <dgm:spPr/>
    </dgm:pt>
    <dgm:pt modelId="{D124DF7C-4DA8-465E-8685-561FCE4A1570}" type="pres">
      <dgm:prSet presAssocID="{19ACB651-FAE6-43EF-BD22-241865B19D69}" presName="compNode" presStyleCnt="0"/>
      <dgm:spPr/>
    </dgm:pt>
    <dgm:pt modelId="{11AC74C1-896C-4AA6-A265-DEF11354C53C}" type="pres">
      <dgm:prSet presAssocID="{19ACB651-FAE6-43EF-BD22-241865B19D69}" presName="bgRect" presStyleLbl="bgShp" presStyleIdx="2" presStyleCnt="5"/>
      <dgm:spPr/>
    </dgm:pt>
    <dgm:pt modelId="{B39D89DF-7522-4668-976E-BB8F325D9C21}" type="pres">
      <dgm:prSet presAssocID="{19ACB651-FAE6-43EF-BD22-241865B19D69}"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ead with Gears"/>
        </a:ext>
      </dgm:extLst>
    </dgm:pt>
    <dgm:pt modelId="{975B662B-E8EC-4293-81FB-22FDEE1D6524}" type="pres">
      <dgm:prSet presAssocID="{19ACB651-FAE6-43EF-BD22-241865B19D69}" presName="spaceRect" presStyleCnt="0"/>
      <dgm:spPr/>
    </dgm:pt>
    <dgm:pt modelId="{D581E48F-F609-4DDA-ABE1-4E227A8BDE0D}" type="pres">
      <dgm:prSet presAssocID="{19ACB651-FAE6-43EF-BD22-241865B19D69}" presName="parTx" presStyleLbl="revTx" presStyleIdx="2" presStyleCnt="5">
        <dgm:presLayoutVars>
          <dgm:chMax val="0"/>
          <dgm:chPref val="0"/>
        </dgm:presLayoutVars>
      </dgm:prSet>
      <dgm:spPr/>
    </dgm:pt>
    <dgm:pt modelId="{3A5D2D7A-CCB5-414E-BFD1-ECA6EA976E2B}" type="pres">
      <dgm:prSet presAssocID="{81ADD327-6DBC-4B0E-ABD4-B650BAA81A9C}" presName="sibTrans" presStyleCnt="0"/>
      <dgm:spPr/>
    </dgm:pt>
    <dgm:pt modelId="{DD9A259C-E19C-4C23-8D78-B183A1A7A488}" type="pres">
      <dgm:prSet presAssocID="{F7843B31-CF3A-4233-801D-4037CA39B5E3}" presName="compNode" presStyleCnt="0"/>
      <dgm:spPr/>
    </dgm:pt>
    <dgm:pt modelId="{98BC1AA8-2D2E-4180-885B-D0253687147E}" type="pres">
      <dgm:prSet presAssocID="{F7843B31-CF3A-4233-801D-4037CA39B5E3}" presName="bgRect" presStyleLbl="bgShp" presStyleIdx="3" presStyleCnt="5"/>
      <dgm:spPr/>
    </dgm:pt>
    <dgm:pt modelId="{96483DEB-0313-42C0-9EE4-7555536D800F}" type="pres">
      <dgm:prSet presAssocID="{F7843B31-CF3A-4233-801D-4037CA39B5E3}"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ronómetro"/>
        </a:ext>
      </dgm:extLst>
    </dgm:pt>
    <dgm:pt modelId="{D024649F-7255-45B6-845D-63D7B740FFB4}" type="pres">
      <dgm:prSet presAssocID="{F7843B31-CF3A-4233-801D-4037CA39B5E3}" presName="spaceRect" presStyleCnt="0"/>
      <dgm:spPr/>
    </dgm:pt>
    <dgm:pt modelId="{7A394ABF-708E-4CA6-8B41-4559742226BC}" type="pres">
      <dgm:prSet presAssocID="{F7843B31-CF3A-4233-801D-4037CA39B5E3}" presName="parTx" presStyleLbl="revTx" presStyleIdx="3" presStyleCnt="5">
        <dgm:presLayoutVars>
          <dgm:chMax val="0"/>
          <dgm:chPref val="0"/>
        </dgm:presLayoutVars>
      </dgm:prSet>
      <dgm:spPr/>
    </dgm:pt>
    <dgm:pt modelId="{0383728C-6A64-4D5B-8193-13584E0A6127}" type="pres">
      <dgm:prSet presAssocID="{EB1E0DA8-0003-4546-9925-845FDECD855B}" presName="sibTrans" presStyleCnt="0"/>
      <dgm:spPr/>
    </dgm:pt>
    <dgm:pt modelId="{351AAEA8-85C1-4AA7-8864-AA3EE094B1F0}" type="pres">
      <dgm:prSet presAssocID="{518BDADE-A756-4ED4-B929-4A6CB2730E16}" presName="compNode" presStyleCnt="0"/>
      <dgm:spPr/>
    </dgm:pt>
    <dgm:pt modelId="{757C755A-F8A0-4AB2-ADDC-C47C04F758AC}" type="pres">
      <dgm:prSet presAssocID="{518BDADE-A756-4ED4-B929-4A6CB2730E16}" presName="bgRect" presStyleLbl="bgShp" presStyleIdx="4" presStyleCnt="5"/>
      <dgm:spPr/>
    </dgm:pt>
    <dgm:pt modelId="{DCE204B1-F467-499B-849E-78204BD752F4}" type="pres">
      <dgm:prSet presAssocID="{518BDADE-A756-4ED4-B929-4A6CB2730E16}"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Jerarquía"/>
        </a:ext>
      </dgm:extLst>
    </dgm:pt>
    <dgm:pt modelId="{10D4FE68-4C2B-4B98-B42E-D8A84A7AF321}" type="pres">
      <dgm:prSet presAssocID="{518BDADE-A756-4ED4-B929-4A6CB2730E16}" presName="spaceRect" presStyleCnt="0"/>
      <dgm:spPr/>
    </dgm:pt>
    <dgm:pt modelId="{68C72775-93B1-41F0-86B1-2A220CC9BB8B}" type="pres">
      <dgm:prSet presAssocID="{518BDADE-A756-4ED4-B929-4A6CB2730E16}" presName="parTx" presStyleLbl="revTx" presStyleIdx="4" presStyleCnt="5" custScaleY="142075">
        <dgm:presLayoutVars>
          <dgm:chMax val="0"/>
          <dgm:chPref val="0"/>
        </dgm:presLayoutVars>
      </dgm:prSet>
      <dgm:spPr/>
    </dgm:pt>
  </dgm:ptLst>
  <dgm:cxnLst>
    <dgm:cxn modelId="{7619E00E-7FEA-4227-BE6F-7F2756D344D9}" type="presOf" srcId="{39D019E2-CC0E-46FD-81BE-C16CD2612B1E}" destId="{E4F1DF0B-D2AE-4C24-9EEC-1901DCD26058}" srcOrd="0" destOrd="0" presId="urn:microsoft.com/office/officeart/2018/2/layout/IconVerticalSolidList"/>
    <dgm:cxn modelId="{C138EA23-5540-41C4-A3D5-754D82F5F57A}" srcId="{31B7A948-FF2E-4CF0-90B6-878FBCBFCEFF}" destId="{518BDADE-A756-4ED4-B929-4A6CB2730E16}" srcOrd="4" destOrd="0" parTransId="{2FE38B90-BEFB-414F-B49C-36194CD8CB97}" sibTransId="{5CEDC91C-773D-44DD-B254-0D6488D03440}"/>
    <dgm:cxn modelId="{2B9D1430-28DF-487E-A678-05053BE7343E}" srcId="{31B7A948-FF2E-4CF0-90B6-878FBCBFCEFF}" destId="{F66E75E2-C7E5-4252-B356-47AAF4D3D7CD}" srcOrd="1" destOrd="0" parTransId="{E6C6F37A-3260-4AEE-B7B9-E799476B450D}" sibTransId="{C753125C-2FAE-4B79-BB86-EE7470E6B5F3}"/>
    <dgm:cxn modelId="{12085B32-6B68-4FA6-80B9-62CEA58262D9}" srcId="{31B7A948-FF2E-4CF0-90B6-878FBCBFCEFF}" destId="{19ACB651-FAE6-43EF-BD22-241865B19D69}" srcOrd="2" destOrd="0" parTransId="{51CF47F8-1C1B-4FB5-9345-5385C10380F0}" sibTransId="{81ADD327-6DBC-4B0E-ABD4-B650BAA81A9C}"/>
    <dgm:cxn modelId="{1483F248-2000-4DB3-A246-B3C8101E9C20}" type="presOf" srcId="{F7843B31-CF3A-4233-801D-4037CA39B5E3}" destId="{7A394ABF-708E-4CA6-8B41-4559742226BC}" srcOrd="0" destOrd="0" presId="urn:microsoft.com/office/officeart/2018/2/layout/IconVerticalSolidList"/>
    <dgm:cxn modelId="{0D5F3F4E-1FA4-456A-81F0-FCB51C9382B6}" type="presOf" srcId="{518BDADE-A756-4ED4-B929-4A6CB2730E16}" destId="{68C72775-93B1-41F0-86B1-2A220CC9BB8B}" srcOrd="0" destOrd="0" presId="urn:microsoft.com/office/officeart/2018/2/layout/IconVerticalSolidList"/>
    <dgm:cxn modelId="{F111CB54-8EBA-4979-A618-B9FDABF29B5A}" type="presOf" srcId="{F66E75E2-C7E5-4252-B356-47AAF4D3D7CD}" destId="{B144EF41-5340-4BDE-BAED-47B330B616FA}" srcOrd="0" destOrd="0" presId="urn:microsoft.com/office/officeart/2018/2/layout/IconVerticalSolidList"/>
    <dgm:cxn modelId="{EAE03B9C-81AB-4D05-9F62-644C63AB58FA}" type="presOf" srcId="{31B7A948-FF2E-4CF0-90B6-878FBCBFCEFF}" destId="{5CA2B1A8-F34F-4B3E-B374-8B5165631ED1}" srcOrd="0" destOrd="0" presId="urn:microsoft.com/office/officeart/2018/2/layout/IconVerticalSolidList"/>
    <dgm:cxn modelId="{64E9D9E8-973D-4DE8-A3A1-6BB0B73917B1}" type="presOf" srcId="{19ACB651-FAE6-43EF-BD22-241865B19D69}" destId="{D581E48F-F609-4DDA-ABE1-4E227A8BDE0D}" srcOrd="0" destOrd="0" presId="urn:microsoft.com/office/officeart/2018/2/layout/IconVerticalSolidList"/>
    <dgm:cxn modelId="{8839A6FB-E00C-4F80-8EA6-20DFFD6AB459}" srcId="{31B7A948-FF2E-4CF0-90B6-878FBCBFCEFF}" destId="{F7843B31-CF3A-4233-801D-4037CA39B5E3}" srcOrd="3" destOrd="0" parTransId="{1B279AE7-E0BC-4729-8C27-71339FB9C81E}" sibTransId="{EB1E0DA8-0003-4546-9925-845FDECD855B}"/>
    <dgm:cxn modelId="{B66A0AFD-4B90-4933-9EE0-21420B3A873D}" srcId="{31B7A948-FF2E-4CF0-90B6-878FBCBFCEFF}" destId="{39D019E2-CC0E-46FD-81BE-C16CD2612B1E}" srcOrd="0" destOrd="0" parTransId="{C9407370-BFA3-4F25-BCE9-4020AFF5227B}" sibTransId="{FD65C450-F72D-4585-A471-33291CEF96C5}"/>
    <dgm:cxn modelId="{79840B83-A7CA-4319-AD47-B845734FA908}" type="presParOf" srcId="{5CA2B1A8-F34F-4B3E-B374-8B5165631ED1}" destId="{7F5AA2D5-289C-40AA-AD3D-879483370C8D}" srcOrd="0" destOrd="0" presId="urn:microsoft.com/office/officeart/2018/2/layout/IconVerticalSolidList"/>
    <dgm:cxn modelId="{DF0804EA-291D-4EE9-9573-5DFE9A533504}" type="presParOf" srcId="{7F5AA2D5-289C-40AA-AD3D-879483370C8D}" destId="{4C1F42E6-DFB1-411B-BABB-48AADDF7398B}" srcOrd="0" destOrd="0" presId="urn:microsoft.com/office/officeart/2018/2/layout/IconVerticalSolidList"/>
    <dgm:cxn modelId="{F69DB016-DFBE-4C5F-9CA1-A0B0BD2F6F68}" type="presParOf" srcId="{7F5AA2D5-289C-40AA-AD3D-879483370C8D}" destId="{A4429230-9A8B-439E-B099-4A3CC6BE52A7}" srcOrd="1" destOrd="0" presId="urn:microsoft.com/office/officeart/2018/2/layout/IconVerticalSolidList"/>
    <dgm:cxn modelId="{474152AB-0867-4760-9ED1-79C799A5D690}" type="presParOf" srcId="{7F5AA2D5-289C-40AA-AD3D-879483370C8D}" destId="{1484CF55-E74E-449F-A1F9-6E1EDEFCA614}" srcOrd="2" destOrd="0" presId="urn:microsoft.com/office/officeart/2018/2/layout/IconVerticalSolidList"/>
    <dgm:cxn modelId="{A4D892DD-553B-4E6C-84DA-0DEDFE8A70DE}" type="presParOf" srcId="{7F5AA2D5-289C-40AA-AD3D-879483370C8D}" destId="{E4F1DF0B-D2AE-4C24-9EEC-1901DCD26058}" srcOrd="3" destOrd="0" presId="urn:microsoft.com/office/officeart/2018/2/layout/IconVerticalSolidList"/>
    <dgm:cxn modelId="{36B87554-6908-4470-BEF8-0928AC7DAC20}" type="presParOf" srcId="{5CA2B1A8-F34F-4B3E-B374-8B5165631ED1}" destId="{6C223A60-8278-4D3D-AA4D-0EE826326F93}" srcOrd="1" destOrd="0" presId="urn:microsoft.com/office/officeart/2018/2/layout/IconVerticalSolidList"/>
    <dgm:cxn modelId="{44B7E9FF-DA1C-4B0B-A006-CE52BFC26C41}" type="presParOf" srcId="{5CA2B1A8-F34F-4B3E-B374-8B5165631ED1}" destId="{8CCDE3ED-098A-41FC-8D25-EE67D31E4FCA}" srcOrd="2" destOrd="0" presId="urn:microsoft.com/office/officeart/2018/2/layout/IconVerticalSolidList"/>
    <dgm:cxn modelId="{786F905E-6EA1-43D9-A14E-E75A3BD69C98}" type="presParOf" srcId="{8CCDE3ED-098A-41FC-8D25-EE67D31E4FCA}" destId="{84BCA4ED-0C7E-4EA8-B102-7919A14C83B0}" srcOrd="0" destOrd="0" presId="urn:microsoft.com/office/officeart/2018/2/layout/IconVerticalSolidList"/>
    <dgm:cxn modelId="{5FA18380-68AE-4480-9A18-4426EACC4E4E}" type="presParOf" srcId="{8CCDE3ED-098A-41FC-8D25-EE67D31E4FCA}" destId="{B0F00E8A-C91E-4E6C-B71F-06AEA53C5AEB}" srcOrd="1" destOrd="0" presId="urn:microsoft.com/office/officeart/2018/2/layout/IconVerticalSolidList"/>
    <dgm:cxn modelId="{C0352891-C79F-4F9E-B823-E350F8CF1CFE}" type="presParOf" srcId="{8CCDE3ED-098A-41FC-8D25-EE67D31E4FCA}" destId="{222CC535-9B42-4926-83F2-828F7540A312}" srcOrd="2" destOrd="0" presId="urn:microsoft.com/office/officeart/2018/2/layout/IconVerticalSolidList"/>
    <dgm:cxn modelId="{C7846528-5C6F-4316-9961-D4AC3211E41C}" type="presParOf" srcId="{8CCDE3ED-098A-41FC-8D25-EE67D31E4FCA}" destId="{B144EF41-5340-4BDE-BAED-47B330B616FA}" srcOrd="3" destOrd="0" presId="urn:microsoft.com/office/officeart/2018/2/layout/IconVerticalSolidList"/>
    <dgm:cxn modelId="{E54661D6-9D43-4F71-8B38-6679E7B919D5}" type="presParOf" srcId="{5CA2B1A8-F34F-4B3E-B374-8B5165631ED1}" destId="{6F039171-A670-426B-9CA5-ABD3B41B8D5B}" srcOrd="3" destOrd="0" presId="urn:microsoft.com/office/officeart/2018/2/layout/IconVerticalSolidList"/>
    <dgm:cxn modelId="{1AB96425-DFD1-4B6B-81E4-C20FAC607E4B}" type="presParOf" srcId="{5CA2B1A8-F34F-4B3E-B374-8B5165631ED1}" destId="{D124DF7C-4DA8-465E-8685-561FCE4A1570}" srcOrd="4" destOrd="0" presId="urn:microsoft.com/office/officeart/2018/2/layout/IconVerticalSolidList"/>
    <dgm:cxn modelId="{8E8A45B6-9F3D-4CD9-B6A4-08F6BB303BC4}" type="presParOf" srcId="{D124DF7C-4DA8-465E-8685-561FCE4A1570}" destId="{11AC74C1-896C-4AA6-A265-DEF11354C53C}" srcOrd="0" destOrd="0" presId="urn:microsoft.com/office/officeart/2018/2/layout/IconVerticalSolidList"/>
    <dgm:cxn modelId="{F9301BD2-9F24-415F-9439-CCE2FDB5B3D2}" type="presParOf" srcId="{D124DF7C-4DA8-465E-8685-561FCE4A1570}" destId="{B39D89DF-7522-4668-976E-BB8F325D9C21}" srcOrd="1" destOrd="0" presId="urn:microsoft.com/office/officeart/2018/2/layout/IconVerticalSolidList"/>
    <dgm:cxn modelId="{891FFDAA-8B57-4BFA-AD22-366A4898CBC0}" type="presParOf" srcId="{D124DF7C-4DA8-465E-8685-561FCE4A1570}" destId="{975B662B-E8EC-4293-81FB-22FDEE1D6524}" srcOrd="2" destOrd="0" presId="urn:microsoft.com/office/officeart/2018/2/layout/IconVerticalSolidList"/>
    <dgm:cxn modelId="{BE9BD668-CF18-418F-81A3-08F99CC3EA61}" type="presParOf" srcId="{D124DF7C-4DA8-465E-8685-561FCE4A1570}" destId="{D581E48F-F609-4DDA-ABE1-4E227A8BDE0D}" srcOrd="3" destOrd="0" presId="urn:microsoft.com/office/officeart/2018/2/layout/IconVerticalSolidList"/>
    <dgm:cxn modelId="{55A86490-BA6B-4DB8-9DE3-985925FFBC2F}" type="presParOf" srcId="{5CA2B1A8-F34F-4B3E-B374-8B5165631ED1}" destId="{3A5D2D7A-CCB5-414E-BFD1-ECA6EA976E2B}" srcOrd="5" destOrd="0" presId="urn:microsoft.com/office/officeart/2018/2/layout/IconVerticalSolidList"/>
    <dgm:cxn modelId="{1E3A30F1-367A-4A3B-81E4-82BFBDF06207}" type="presParOf" srcId="{5CA2B1A8-F34F-4B3E-B374-8B5165631ED1}" destId="{DD9A259C-E19C-4C23-8D78-B183A1A7A488}" srcOrd="6" destOrd="0" presId="urn:microsoft.com/office/officeart/2018/2/layout/IconVerticalSolidList"/>
    <dgm:cxn modelId="{156DE835-DB70-4F67-9422-78427CCEB174}" type="presParOf" srcId="{DD9A259C-E19C-4C23-8D78-B183A1A7A488}" destId="{98BC1AA8-2D2E-4180-885B-D0253687147E}" srcOrd="0" destOrd="0" presId="urn:microsoft.com/office/officeart/2018/2/layout/IconVerticalSolidList"/>
    <dgm:cxn modelId="{8858CD13-AAD9-4693-A521-50F2F9565E6A}" type="presParOf" srcId="{DD9A259C-E19C-4C23-8D78-B183A1A7A488}" destId="{96483DEB-0313-42C0-9EE4-7555536D800F}" srcOrd="1" destOrd="0" presId="urn:microsoft.com/office/officeart/2018/2/layout/IconVerticalSolidList"/>
    <dgm:cxn modelId="{65C41225-A16A-433C-8BE9-8E513153ED77}" type="presParOf" srcId="{DD9A259C-E19C-4C23-8D78-B183A1A7A488}" destId="{D024649F-7255-45B6-845D-63D7B740FFB4}" srcOrd="2" destOrd="0" presId="urn:microsoft.com/office/officeart/2018/2/layout/IconVerticalSolidList"/>
    <dgm:cxn modelId="{E638FC23-E7A7-4E7E-9E9F-CBBF45E4F3AE}" type="presParOf" srcId="{DD9A259C-E19C-4C23-8D78-B183A1A7A488}" destId="{7A394ABF-708E-4CA6-8B41-4559742226BC}" srcOrd="3" destOrd="0" presId="urn:microsoft.com/office/officeart/2018/2/layout/IconVerticalSolidList"/>
    <dgm:cxn modelId="{D6494299-3E60-4FDB-A947-DCE44E0955D2}" type="presParOf" srcId="{5CA2B1A8-F34F-4B3E-B374-8B5165631ED1}" destId="{0383728C-6A64-4D5B-8193-13584E0A6127}" srcOrd="7" destOrd="0" presId="urn:microsoft.com/office/officeart/2018/2/layout/IconVerticalSolidList"/>
    <dgm:cxn modelId="{A7D13F59-1A09-481E-9FFB-275BA5FFBDF0}" type="presParOf" srcId="{5CA2B1A8-F34F-4B3E-B374-8B5165631ED1}" destId="{351AAEA8-85C1-4AA7-8864-AA3EE094B1F0}" srcOrd="8" destOrd="0" presId="urn:microsoft.com/office/officeart/2018/2/layout/IconVerticalSolidList"/>
    <dgm:cxn modelId="{58740B0E-AD87-4C46-9DEE-8DB8C4058277}" type="presParOf" srcId="{351AAEA8-85C1-4AA7-8864-AA3EE094B1F0}" destId="{757C755A-F8A0-4AB2-ADDC-C47C04F758AC}" srcOrd="0" destOrd="0" presId="urn:microsoft.com/office/officeart/2018/2/layout/IconVerticalSolidList"/>
    <dgm:cxn modelId="{7AF0B97D-0D99-43BA-A689-881184FF4F1C}" type="presParOf" srcId="{351AAEA8-85C1-4AA7-8864-AA3EE094B1F0}" destId="{DCE204B1-F467-499B-849E-78204BD752F4}" srcOrd="1" destOrd="0" presId="urn:microsoft.com/office/officeart/2018/2/layout/IconVerticalSolidList"/>
    <dgm:cxn modelId="{942A5CA0-5D23-46D9-918C-FB6ACAE09E76}" type="presParOf" srcId="{351AAEA8-85C1-4AA7-8864-AA3EE094B1F0}" destId="{10D4FE68-4C2B-4B98-B42E-D8A84A7AF321}" srcOrd="2" destOrd="0" presId="urn:microsoft.com/office/officeart/2018/2/layout/IconVerticalSolidList"/>
    <dgm:cxn modelId="{24C3EF0F-A7F2-4584-A65D-2F7A121F52B3}" type="presParOf" srcId="{351AAEA8-85C1-4AA7-8864-AA3EE094B1F0}" destId="{68C72775-93B1-41F0-86B1-2A220CC9BB8B}"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54A3778-3FBD-4A52-B830-368CFDC53901}" type="doc">
      <dgm:prSet loTypeId="urn:microsoft.com/office/officeart/2005/8/layout/vList2" loCatId="list" qsTypeId="urn:microsoft.com/office/officeart/2005/8/quickstyle/simple4" qsCatId="simple" csTypeId="urn:microsoft.com/office/officeart/2005/8/colors/accent2_2" csCatId="accent2"/>
      <dgm:spPr/>
      <dgm:t>
        <a:bodyPr/>
        <a:lstStyle/>
        <a:p>
          <a:endParaRPr lang="en-US"/>
        </a:p>
      </dgm:t>
    </dgm:pt>
    <dgm:pt modelId="{452AC10A-A5B4-4988-861C-9FE3E2ED264C}">
      <dgm:prSet/>
      <dgm:spPr/>
      <dgm:t>
        <a:bodyPr/>
        <a:lstStyle/>
        <a:p>
          <a:r>
            <a:rPr lang="es-AR"/>
            <a:t>Un plan hace referencia a las decisiones de carácter global que expresan los lineamientos políticos fundamentales derivados de propósitos y objetivos muy generales. </a:t>
          </a:r>
          <a:endParaRPr lang="en-US"/>
        </a:p>
      </dgm:t>
    </dgm:pt>
    <dgm:pt modelId="{F416A12A-5A54-4A36-9DC0-68F93068641B}" type="parTrans" cxnId="{E288443C-A38C-45A1-909B-7FA85866AA92}">
      <dgm:prSet/>
      <dgm:spPr/>
      <dgm:t>
        <a:bodyPr/>
        <a:lstStyle/>
        <a:p>
          <a:endParaRPr lang="en-US"/>
        </a:p>
      </dgm:t>
    </dgm:pt>
    <dgm:pt modelId="{EEF8D9BE-0C60-4901-AB9F-F6E797118561}" type="sibTrans" cxnId="{E288443C-A38C-45A1-909B-7FA85866AA92}">
      <dgm:prSet/>
      <dgm:spPr/>
      <dgm:t>
        <a:bodyPr/>
        <a:lstStyle/>
        <a:p>
          <a:endParaRPr lang="en-US"/>
        </a:p>
      </dgm:t>
    </dgm:pt>
    <dgm:pt modelId="{A2934663-6540-4D61-A9EF-8D30E6498FE4}">
      <dgm:prSet/>
      <dgm:spPr/>
      <dgm:t>
        <a:bodyPr/>
        <a:lstStyle/>
        <a:p>
          <a:r>
            <a:rPr lang="es-AR" b="1"/>
            <a:t>Desde el punto de vista de la Administración central, el plan tiene por finalidad trazar el curso deseable y probable del desarrollo nacional o del desarrollo de un sector (económico, social o cultural). </a:t>
          </a:r>
          <a:endParaRPr lang="en-US"/>
        </a:p>
      </dgm:t>
    </dgm:pt>
    <dgm:pt modelId="{E90A50F5-2731-4AB5-8B0F-F3666DCF7B99}" type="parTrans" cxnId="{8E244496-D95E-4208-BEA9-D2EC84AACBFB}">
      <dgm:prSet/>
      <dgm:spPr/>
      <dgm:t>
        <a:bodyPr/>
        <a:lstStyle/>
        <a:p>
          <a:endParaRPr lang="en-US"/>
        </a:p>
      </dgm:t>
    </dgm:pt>
    <dgm:pt modelId="{8B789075-2DFD-4543-8763-C01EA481C73D}" type="sibTrans" cxnId="{8E244496-D95E-4208-BEA9-D2EC84AACBFB}">
      <dgm:prSet/>
      <dgm:spPr/>
      <dgm:t>
        <a:bodyPr/>
        <a:lstStyle/>
        <a:p>
          <a:endParaRPr lang="en-US"/>
        </a:p>
      </dgm:t>
    </dgm:pt>
    <dgm:pt modelId="{3373CE28-8A78-4A0D-A75B-EA22F1A07DD3}">
      <dgm:prSet/>
      <dgm:spPr/>
      <dgm:t>
        <a:bodyPr/>
        <a:lstStyle/>
        <a:p>
          <a:r>
            <a:rPr lang="es-AR"/>
            <a:t>Un plan engloba programas y proyectos, pero no está compuesto sólo por un conjunto de programas y proyectos. Y esto por una razón fundamental: porque su formulación se deriva de propósitos y objetivos más amplios que la suma de programas y proyectos. </a:t>
          </a:r>
          <a:endParaRPr lang="en-US"/>
        </a:p>
      </dgm:t>
    </dgm:pt>
    <dgm:pt modelId="{AB2E7071-5406-471F-B9E4-F26E12E805D2}" type="parTrans" cxnId="{190671F0-7F32-4A8A-943B-739868BF6F96}">
      <dgm:prSet/>
      <dgm:spPr/>
      <dgm:t>
        <a:bodyPr/>
        <a:lstStyle/>
        <a:p>
          <a:endParaRPr lang="en-US"/>
        </a:p>
      </dgm:t>
    </dgm:pt>
    <dgm:pt modelId="{1D96183B-602A-4734-8863-3C2CCDCDDBC0}" type="sibTrans" cxnId="{190671F0-7F32-4A8A-943B-739868BF6F96}">
      <dgm:prSet/>
      <dgm:spPr/>
      <dgm:t>
        <a:bodyPr/>
        <a:lstStyle/>
        <a:p>
          <a:endParaRPr lang="en-US"/>
        </a:p>
      </dgm:t>
    </dgm:pt>
    <dgm:pt modelId="{C158DC52-A707-4450-87BB-362C901EC4B7}" type="pres">
      <dgm:prSet presAssocID="{B54A3778-3FBD-4A52-B830-368CFDC53901}" presName="linear" presStyleCnt="0">
        <dgm:presLayoutVars>
          <dgm:animLvl val="lvl"/>
          <dgm:resizeHandles val="exact"/>
        </dgm:presLayoutVars>
      </dgm:prSet>
      <dgm:spPr/>
    </dgm:pt>
    <dgm:pt modelId="{C35048D4-8A81-4C35-99CC-E99F5BFC0A08}" type="pres">
      <dgm:prSet presAssocID="{452AC10A-A5B4-4988-861C-9FE3E2ED264C}" presName="parentText" presStyleLbl="node1" presStyleIdx="0" presStyleCnt="1">
        <dgm:presLayoutVars>
          <dgm:chMax val="0"/>
          <dgm:bulletEnabled val="1"/>
        </dgm:presLayoutVars>
      </dgm:prSet>
      <dgm:spPr/>
    </dgm:pt>
    <dgm:pt modelId="{6B8D289F-6BAF-49CD-8845-79FAB8DA2ACA}" type="pres">
      <dgm:prSet presAssocID="{452AC10A-A5B4-4988-861C-9FE3E2ED264C}" presName="childText" presStyleLbl="revTx" presStyleIdx="0" presStyleCnt="1">
        <dgm:presLayoutVars>
          <dgm:bulletEnabled val="1"/>
        </dgm:presLayoutVars>
      </dgm:prSet>
      <dgm:spPr/>
    </dgm:pt>
  </dgm:ptLst>
  <dgm:cxnLst>
    <dgm:cxn modelId="{3C462C1B-B5EC-4FF2-8D92-0B17B5B135CF}" type="presOf" srcId="{B54A3778-3FBD-4A52-B830-368CFDC53901}" destId="{C158DC52-A707-4450-87BB-362C901EC4B7}" srcOrd="0" destOrd="0" presId="urn:microsoft.com/office/officeart/2005/8/layout/vList2"/>
    <dgm:cxn modelId="{E288443C-A38C-45A1-909B-7FA85866AA92}" srcId="{B54A3778-3FBD-4A52-B830-368CFDC53901}" destId="{452AC10A-A5B4-4988-861C-9FE3E2ED264C}" srcOrd="0" destOrd="0" parTransId="{F416A12A-5A54-4A36-9DC0-68F93068641B}" sibTransId="{EEF8D9BE-0C60-4901-AB9F-F6E797118561}"/>
    <dgm:cxn modelId="{AAF2505C-AAE8-4947-8A62-23E72665E405}" type="presOf" srcId="{A2934663-6540-4D61-A9EF-8D30E6498FE4}" destId="{6B8D289F-6BAF-49CD-8845-79FAB8DA2ACA}" srcOrd="0" destOrd="0" presId="urn:microsoft.com/office/officeart/2005/8/layout/vList2"/>
    <dgm:cxn modelId="{ABA29662-994D-4974-A11F-3FD792D14489}" type="presOf" srcId="{3373CE28-8A78-4A0D-A75B-EA22F1A07DD3}" destId="{6B8D289F-6BAF-49CD-8845-79FAB8DA2ACA}" srcOrd="0" destOrd="1" presId="urn:microsoft.com/office/officeart/2005/8/layout/vList2"/>
    <dgm:cxn modelId="{8E244496-D95E-4208-BEA9-D2EC84AACBFB}" srcId="{452AC10A-A5B4-4988-861C-9FE3E2ED264C}" destId="{A2934663-6540-4D61-A9EF-8D30E6498FE4}" srcOrd="0" destOrd="0" parTransId="{E90A50F5-2731-4AB5-8B0F-F3666DCF7B99}" sibTransId="{8B789075-2DFD-4543-8763-C01EA481C73D}"/>
    <dgm:cxn modelId="{7B1880A8-5FE2-43BC-A1D5-9A6AD4D0AA5E}" type="presOf" srcId="{452AC10A-A5B4-4988-861C-9FE3E2ED264C}" destId="{C35048D4-8A81-4C35-99CC-E99F5BFC0A08}" srcOrd="0" destOrd="0" presId="urn:microsoft.com/office/officeart/2005/8/layout/vList2"/>
    <dgm:cxn modelId="{190671F0-7F32-4A8A-943B-739868BF6F96}" srcId="{452AC10A-A5B4-4988-861C-9FE3E2ED264C}" destId="{3373CE28-8A78-4A0D-A75B-EA22F1A07DD3}" srcOrd="1" destOrd="0" parTransId="{AB2E7071-5406-471F-B9E4-F26E12E805D2}" sibTransId="{1D96183B-602A-4734-8863-3C2CCDCDDBC0}"/>
    <dgm:cxn modelId="{EAE5282C-8F2D-4A94-8DDE-C8E5DA817D5B}" type="presParOf" srcId="{C158DC52-A707-4450-87BB-362C901EC4B7}" destId="{C35048D4-8A81-4C35-99CC-E99F5BFC0A08}" srcOrd="0" destOrd="0" presId="urn:microsoft.com/office/officeart/2005/8/layout/vList2"/>
    <dgm:cxn modelId="{FA420434-7340-4693-841E-CF583509AE06}" type="presParOf" srcId="{C158DC52-A707-4450-87BB-362C901EC4B7}" destId="{6B8D289F-6BAF-49CD-8845-79FAB8DA2ACA}"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0748A15-9C23-47DE-9DEC-C964B237EA8A}"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5E4008C9-AAE8-4204-8EC6-0DF34D6222CC}">
      <dgm:prSet/>
      <dgm:spPr/>
      <dgm:t>
        <a:bodyPr/>
        <a:lstStyle/>
        <a:p>
          <a:r>
            <a:rPr lang="es-AR" b="1"/>
            <a:t>Un programa, en sentido amplio, hace referencia a un conjunto organizado, coherente e integrado de actividades, servicios o procesos expresados en un conjunto de proyectos relacionados o coordinados entre sí y que son de similar naturaleza. </a:t>
          </a:r>
          <a:endParaRPr lang="en-US"/>
        </a:p>
      </dgm:t>
    </dgm:pt>
    <dgm:pt modelId="{0FFAB3C7-40C6-4CBE-A175-F40CF75E355A}" type="parTrans" cxnId="{B1BC77AB-3CFD-41B2-97D7-0190ED146D30}">
      <dgm:prSet/>
      <dgm:spPr/>
      <dgm:t>
        <a:bodyPr/>
        <a:lstStyle/>
        <a:p>
          <a:endParaRPr lang="en-US"/>
        </a:p>
      </dgm:t>
    </dgm:pt>
    <dgm:pt modelId="{00FF11B7-EAA6-412B-B75A-DBCAD03B5A24}" type="sibTrans" cxnId="{B1BC77AB-3CFD-41B2-97D7-0190ED146D30}">
      <dgm:prSet/>
      <dgm:spPr/>
      <dgm:t>
        <a:bodyPr/>
        <a:lstStyle/>
        <a:p>
          <a:endParaRPr lang="en-US"/>
        </a:p>
      </dgm:t>
    </dgm:pt>
    <dgm:pt modelId="{21ED8297-7B94-4E34-9A89-0E4ADF6528F6}">
      <dgm:prSet/>
      <dgm:spPr/>
      <dgm:t>
        <a:bodyPr/>
        <a:lstStyle/>
        <a:p>
          <a:r>
            <a:rPr lang="es-AR" b="1"/>
            <a:t>Un plan está constituido por un conjunto de programas. </a:t>
          </a:r>
          <a:endParaRPr lang="en-US"/>
        </a:p>
      </dgm:t>
    </dgm:pt>
    <dgm:pt modelId="{29481F4E-DEA9-43CC-B7CF-C9EB9DBC7BCD}" type="parTrans" cxnId="{D630DB77-B91A-4414-9491-C0BB3326D394}">
      <dgm:prSet/>
      <dgm:spPr/>
      <dgm:t>
        <a:bodyPr/>
        <a:lstStyle/>
        <a:p>
          <a:endParaRPr lang="en-US"/>
        </a:p>
      </dgm:t>
    </dgm:pt>
    <dgm:pt modelId="{E77B308B-5AB7-4991-8EAF-16CBAABA8F11}" type="sibTrans" cxnId="{D630DB77-B91A-4414-9491-C0BB3326D394}">
      <dgm:prSet/>
      <dgm:spPr/>
      <dgm:t>
        <a:bodyPr/>
        <a:lstStyle/>
        <a:p>
          <a:endParaRPr lang="en-US"/>
        </a:p>
      </dgm:t>
    </dgm:pt>
    <dgm:pt modelId="{964E1052-4384-4B88-A622-16B924239E47}">
      <dgm:prSet/>
      <dgm:spPr/>
      <dgm:t>
        <a:bodyPr/>
        <a:lstStyle/>
        <a:p>
          <a:r>
            <a:rPr lang="es-AR"/>
            <a:t>Ej: programa de la tercera edad, programa de construcción de escuelas, programa de salud materno-infantil, etc., que forman parte de un plan más generalizado. </a:t>
          </a:r>
          <a:endParaRPr lang="en-US"/>
        </a:p>
      </dgm:t>
    </dgm:pt>
    <dgm:pt modelId="{C8B21758-41E2-46BB-BC4C-EE37D94A7D1D}" type="parTrans" cxnId="{92B625C7-0628-43E0-B801-1B0F48F02F02}">
      <dgm:prSet/>
      <dgm:spPr/>
      <dgm:t>
        <a:bodyPr/>
        <a:lstStyle/>
        <a:p>
          <a:endParaRPr lang="en-US"/>
        </a:p>
      </dgm:t>
    </dgm:pt>
    <dgm:pt modelId="{CB3DD91C-0475-465C-BCA6-84E1DFB362CB}" type="sibTrans" cxnId="{92B625C7-0628-43E0-B801-1B0F48F02F02}">
      <dgm:prSet/>
      <dgm:spPr/>
      <dgm:t>
        <a:bodyPr/>
        <a:lstStyle/>
        <a:p>
          <a:endParaRPr lang="en-US"/>
        </a:p>
      </dgm:t>
    </dgm:pt>
    <dgm:pt modelId="{BC7F63F1-A1D0-449F-9EF3-548BFA0120C3}" type="pres">
      <dgm:prSet presAssocID="{C0748A15-9C23-47DE-9DEC-C964B237EA8A}" presName="root" presStyleCnt="0">
        <dgm:presLayoutVars>
          <dgm:dir/>
          <dgm:resizeHandles val="exact"/>
        </dgm:presLayoutVars>
      </dgm:prSet>
      <dgm:spPr/>
    </dgm:pt>
    <dgm:pt modelId="{D2120192-5E3A-41F4-934F-BA3B6AD91BE9}" type="pres">
      <dgm:prSet presAssocID="{5E4008C9-AAE8-4204-8EC6-0DF34D6222CC}" presName="compNode" presStyleCnt="0"/>
      <dgm:spPr/>
    </dgm:pt>
    <dgm:pt modelId="{FC0A0CF8-BAB6-46A5-AF52-78CB463CD8DC}" type="pres">
      <dgm:prSet presAssocID="{5E4008C9-AAE8-4204-8EC6-0DF34D6222CC}" presName="bgRect" presStyleLbl="bgShp" presStyleIdx="0" presStyleCnt="3"/>
      <dgm:spPr/>
    </dgm:pt>
    <dgm:pt modelId="{20BCD765-4095-4910-B1D3-927F32D9B16A}" type="pres">
      <dgm:prSet presAssocID="{5E4008C9-AAE8-4204-8EC6-0DF34D6222CC}"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Aula de clases"/>
        </a:ext>
      </dgm:extLst>
    </dgm:pt>
    <dgm:pt modelId="{A2A069AE-B9A9-440C-8AB6-9CD4EEC72101}" type="pres">
      <dgm:prSet presAssocID="{5E4008C9-AAE8-4204-8EC6-0DF34D6222CC}" presName="spaceRect" presStyleCnt="0"/>
      <dgm:spPr/>
    </dgm:pt>
    <dgm:pt modelId="{28AEE3AB-871A-4CFA-A778-DC7B34301C2A}" type="pres">
      <dgm:prSet presAssocID="{5E4008C9-AAE8-4204-8EC6-0DF34D6222CC}" presName="parTx" presStyleLbl="revTx" presStyleIdx="0" presStyleCnt="3">
        <dgm:presLayoutVars>
          <dgm:chMax val="0"/>
          <dgm:chPref val="0"/>
        </dgm:presLayoutVars>
      </dgm:prSet>
      <dgm:spPr/>
    </dgm:pt>
    <dgm:pt modelId="{B354FCE1-D7F1-4A1B-B427-A5A5904B9ED7}" type="pres">
      <dgm:prSet presAssocID="{00FF11B7-EAA6-412B-B75A-DBCAD03B5A24}" presName="sibTrans" presStyleCnt="0"/>
      <dgm:spPr/>
    </dgm:pt>
    <dgm:pt modelId="{2175AD20-8596-4FF6-95B3-1E56B70F453D}" type="pres">
      <dgm:prSet presAssocID="{21ED8297-7B94-4E34-9A89-0E4ADF6528F6}" presName="compNode" presStyleCnt="0"/>
      <dgm:spPr/>
    </dgm:pt>
    <dgm:pt modelId="{F2F7CCED-09AA-4C91-888E-A41AD9D8B88F}" type="pres">
      <dgm:prSet presAssocID="{21ED8297-7B94-4E34-9A89-0E4ADF6528F6}" presName="bgRect" presStyleLbl="bgShp" presStyleIdx="1" presStyleCnt="3"/>
      <dgm:spPr/>
    </dgm:pt>
    <dgm:pt modelId="{673558EA-DA54-4373-A325-54FC44EC252F}" type="pres">
      <dgm:prSet presAssocID="{21ED8297-7B94-4E34-9A89-0E4ADF6528F6}"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usiness Growth"/>
        </a:ext>
      </dgm:extLst>
    </dgm:pt>
    <dgm:pt modelId="{946FB076-1257-4BCF-BAE7-B3F620EC25CD}" type="pres">
      <dgm:prSet presAssocID="{21ED8297-7B94-4E34-9A89-0E4ADF6528F6}" presName="spaceRect" presStyleCnt="0"/>
      <dgm:spPr/>
    </dgm:pt>
    <dgm:pt modelId="{D5D18037-DE72-409E-B6D8-62ED41DAB8BF}" type="pres">
      <dgm:prSet presAssocID="{21ED8297-7B94-4E34-9A89-0E4ADF6528F6}" presName="parTx" presStyleLbl="revTx" presStyleIdx="1" presStyleCnt="3">
        <dgm:presLayoutVars>
          <dgm:chMax val="0"/>
          <dgm:chPref val="0"/>
        </dgm:presLayoutVars>
      </dgm:prSet>
      <dgm:spPr/>
    </dgm:pt>
    <dgm:pt modelId="{2BA47C79-9A78-4D8A-B063-57821B4F3EF2}" type="pres">
      <dgm:prSet presAssocID="{E77B308B-5AB7-4991-8EAF-16CBAABA8F11}" presName="sibTrans" presStyleCnt="0"/>
      <dgm:spPr/>
    </dgm:pt>
    <dgm:pt modelId="{A814CB47-5813-44AB-8658-C2374621C264}" type="pres">
      <dgm:prSet presAssocID="{964E1052-4384-4B88-A622-16B924239E47}" presName="compNode" presStyleCnt="0"/>
      <dgm:spPr/>
    </dgm:pt>
    <dgm:pt modelId="{8497345A-601E-4F99-A447-7424F0AD4532}" type="pres">
      <dgm:prSet presAssocID="{964E1052-4384-4B88-A622-16B924239E47}" presName="bgRect" presStyleLbl="bgShp" presStyleIdx="2" presStyleCnt="3"/>
      <dgm:spPr/>
    </dgm:pt>
    <dgm:pt modelId="{D09F3C11-656A-4EA1-83CE-6778A8A41235}" type="pres">
      <dgm:prSet presAssocID="{964E1052-4384-4B88-A622-16B924239E47}"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entro educativo"/>
        </a:ext>
      </dgm:extLst>
    </dgm:pt>
    <dgm:pt modelId="{B0CA2F44-C71A-41E3-8D28-BEC07B9FC883}" type="pres">
      <dgm:prSet presAssocID="{964E1052-4384-4B88-A622-16B924239E47}" presName="spaceRect" presStyleCnt="0"/>
      <dgm:spPr/>
    </dgm:pt>
    <dgm:pt modelId="{1553178E-51C2-4465-866D-056CB303BD79}" type="pres">
      <dgm:prSet presAssocID="{964E1052-4384-4B88-A622-16B924239E47}" presName="parTx" presStyleLbl="revTx" presStyleIdx="2" presStyleCnt="3">
        <dgm:presLayoutVars>
          <dgm:chMax val="0"/>
          <dgm:chPref val="0"/>
        </dgm:presLayoutVars>
      </dgm:prSet>
      <dgm:spPr/>
    </dgm:pt>
  </dgm:ptLst>
  <dgm:cxnLst>
    <dgm:cxn modelId="{B4D67201-DF60-4CBB-927A-68A4EBADE820}" type="presOf" srcId="{21ED8297-7B94-4E34-9A89-0E4ADF6528F6}" destId="{D5D18037-DE72-409E-B6D8-62ED41DAB8BF}" srcOrd="0" destOrd="0" presId="urn:microsoft.com/office/officeart/2018/2/layout/IconVerticalSolidList"/>
    <dgm:cxn modelId="{B8F36D70-5356-4779-A6EF-FDA325590818}" type="presOf" srcId="{964E1052-4384-4B88-A622-16B924239E47}" destId="{1553178E-51C2-4465-866D-056CB303BD79}" srcOrd="0" destOrd="0" presId="urn:microsoft.com/office/officeart/2018/2/layout/IconVerticalSolidList"/>
    <dgm:cxn modelId="{E26BAB50-F4E0-4D4C-9E4D-F37260C46DA5}" type="presOf" srcId="{C0748A15-9C23-47DE-9DEC-C964B237EA8A}" destId="{BC7F63F1-A1D0-449F-9EF3-548BFA0120C3}" srcOrd="0" destOrd="0" presId="urn:microsoft.com/office/officeart/2018/2/layout/IconVerticalSolidList"/>
    <dgm:cxn modelId="{D630DB77-B91A-4414-9491-C0BB3326D394}" srcId="{C0748A15-9C23-47DE-9DEC-C964B237EA8A}" destId="{21ED8297-7B94-4E34-9A89-0E4ADF6528F6}" srcOrd="1" destOrd="0" parTransId="{29481F4E-DEA9-43CC-B7CF-C9EB9DBC7BCD}" sibTransId="{E77B308B-5AB7-4991-8EAF-16CBAABA8F11}"/>
    <dgm:cxn modelId="{B1BC77AB-3CFD-41B2-97D7-0190ED146D30}" srcId="{C0748A15-9C23-47DE-9DEC-C964B237EA8A}" destId="{5E4008C9-AAE8-4204-8EC6-0DF34D6222CC}" srcOrd="0" destOrd="0" parTransId="{0FFAB3C7-40C6-4CBE-A175-F40CF75E355A}" sibTransId="{00FF11B7-EAA6-412B-B75A-DBCAD03B5A24}"/>
    <dgm:cxn modelId="{92B625C7-0628-43E0-B801-1B0F48F02F02}" srcId="{C0748A15-9C23-47DE-9DEC-C964B237EA8A}" destId="{964E1052-4384-4B88-A622-16B924239E47}" srcOrd="2" destOrd="0" parTransId="{C8B21758-41E2-46BB-BC4C-EE37D94A7D1D}" sibTransId="{CB3DD91C-0475-465C-BCA6-84E1DFB362CB}"/>
    <dgm:cxn modelId="{86981ED8-EA9B-4AD4-942B-6E7E954FD4A5}" type="presOf" srcId="{5E4008C9-AAE8-4204-8EC6-0DF34D6222CC}" destId="{28AEE3AB-871A-4CFA-A778-DC7B34301C2A}" srcOrd="0" destOrd="0" presId="urn:microsoft.com/office/officeart/2018/2/layout/IconVerticalSolidList"/>
    <dgm:cxn modelId="{D3C7E486-723F-4CC8-93A6-95CF2745C374}" type="presParOf" srcId="{BC7F63F1-A1D0-449F-9EF3-548BFA0120C3}" destId="{D2120192-5E3A-41F4-934F-BA3B6AD91BE9}" srcOrd="0" destOrd="0" presId="urn:microsoft.com/office/officeart/2018/2/layout/IconVerticalSolidList"/>
    <dgm:cxn modelId="{15B2756A-573A-423D-8C20-C38D007F0DDF}" type="presParOf" srcId="{D2120192-5E3A-41F4-934F-BA3B6AD91BE9}" destId="{FC0A0CF8-BAB6-46A5-AF52-78CB463CD8DC}" srcOrd="0" destOrd="0" presId="urn:microsoft.com/office/officeart/2018/2/layout/IconVerticalSolidList"/>
    <dgm:cxn modelId="{D217F19E-56A0-4EE2-AB1C-F82AD6308571}" type="presParOf" srcId="{D2120192-5E3A-41F4-934F-BA3B6AD91BE9}" destId="{20BCD765-4095-4910-B1D3-927F32D9B16A}" srcOrd="1" destOrd="0" presId="urn:microsoft.com/office/officeart/2018/2/layout/IconVerticalSolidList"/>
    <dgm:cxn modelId="{9C3827AC-FAF0-4773-AEE8-B659C4C213CB}" type="presParOf" srcId="{D2120192-5E3A-41F4-934F-BA3B6AD91BE9}" destId="{A2A069AE-B9A9-440C-8AB6-9CD4EEC72101}" srcOrd="2" destOrd="0" presId="urn:microsoft.com/office/officeart/2018/2/layout/IconVerticalSolidList"/>
    <dgm:cxn modelId="{74901E64-6F0D-4E93-83F2-D393F872A996}" type="presParOf" srcId="{D2120192-5E3A-41F4-934F-BA3B6AD91BE9}" destId="{28AEE3AB-871A-4CFA-A778-DC7B34301C2A}" srcOrd="3" destOrd="0" presId="urn:microsoft.com/office/officeart/2018/2/layout/IconVerticalSolidList"/>
    <dgm:cxn modelId="{2CE240CB-A060-4BCF-AE85-77915A83A439}" type="presParOf" srcId="{BC7F63F1-A1D0-449F-9EF3-548BFA0120C3}" destId="{B354FCE1-D7F1-4A1B-B427-A5A5904B9ED7}" srcOrd="1" destOrd="0" presId="urn:microsoft.com/office/officeart/2018/2/layout/IconVerticalSolidList"/>
    <dgm:cxn modelId="{F488F37A-E1F0-43C9-9A84-6A3C9C740A3D}" type="presParOf" srcId="{BC7F63F1-A1D0-449F-9EF3-548BFA0120C3}" destId="{2175AD20-8596-4FF6-95B3-1E56B70F453D}" srcOrd="2" destOrd="0" presId="urn:microsoft.com/office/officeart/2018/2/layout/IconVerticalSolidList"/>
    <dgm:cxn modelId="{29E45E51-0DE8-4491-AB5F-4D1852DEB432}" type="presParOf" srcId="{2175AD20-8596-4FF6-95B3-1E56B70F453D}" destId="{F2F7CCED-09AA-4C91-888E-A41AD9D8B88F}" srcOrd="0" destOrd="0" presId="urn:microsoft.com/office/officeart/2018/2/layout/IconVerticalSolidList"/>
    <dgm:cxn modelId="{3A4AD233-09F7-49E7-BF40-530876A5961B}" type="presParOf" srcId="{2175AD20-8596-4FF6-95B3-1E56B70F453D}" destId="{673558EA-DA54-4373-A325-54FC44EC252F}" srcOrd="1" destOrd="0" presId="urn:microsoft.com/office/officeart/2018/2/layout/IconVerticalSolidList"/>
    <dgm:cxn modelId="{D3B63183-383A-46F5-A31F-8E6D9637F899}" type="presParOf" srcId="{2175AD20-8596-4FF6-95B3-1E56B70F453D}" destId="{946FB076-1257-4BCF-BAE7-B3F620EC25CD}" srcOrd="2" destOrd="0" presId="urn:microsoft.com/office/officeart/2018/2/layout/IconVerticalSolidList"/>
    <dgm:cxn modelId="{093ADDD5-2615-42AF-9179-6AF1ED8C853D}" type="presParOf" srcId="{2175AD20-8596-4FF6-95B3-1E56B70F453D}" destId="{D5D18037-DE72-409E-B6D8-62ED41DAB8BF}" srcOrd="3" destOrd="0" presId="urn:microsoft.com/office/officeart/2018/2/layout/IconVerticalSolidList"/>
    <dgm:cxn modelId="{BE6CF259-8EC9-45D4-8F62-5C144072BE78}" type="presParOf" srcId="{BC7F63F1-A1D0-449F-9EF3-548BFA0120C3}" destId="{2BA47C79-9A78-4D8A-B063-57821B4F3EF2}" srcOrd="3" destOrd="0" presId="urn:microsoft.com/office/officeart/2018/2/layout/IconVerticalSolidList"/>
    <dgm:cxn modelId="{6B2469C6-3C08-4C92-8234-C143F98DC968}" type="presParOf" srcId="{BC7F63F1-A1D0-449F-9EF3-548BFA0120C3}" destId="{A814CB47-5813-44AB-8658-C2374621C264}" srcOrd="4" destOrd="0" presId="urn:microsoft.com/office/officeart/2018/2/layout/IconVerticalSolidList"/>
    <dgm:cxn modelId="{2B900446-90A3-403C-AAC3-96562B5C6267}" type="presParOf" srcId="{A814CB47-5813-44AB-8658-C2374621C264}" destId="{8497345A-601E-4F99-A447-7424F0AD4532}" srcOrd="0" destOrd="0" presId="urn:microsoft.com/office/officeart/2018/2/layout/IconVerticalSolidList"/>
    <dgm:cxn modelId="{FFA80B32-215B-4323-8127-3A2BA282506D}" type="presParOf" srcId="{A814CB47-5813-44AB-8658-C2374621C264}" destId="{D09F3C11-656A-4EA1-83CE-6778A8A41235}" srcOrd="1" destOrd="0" presId="urn:microsoft.com/office/officeart/2018/2/layout/IconVerticalSolidList"/>
    <dgm:cxn modelId="{CDB3CB77-5EE1-48C4-AAD9-4C3E0C0A8978}" type="presParOf" srcId="{A814CB47-5813-44AB-8658-C2374621C264}" destId="{B0CA2F44-C71A-41E3-8D28-BEC07B9FC883}" srcOrd="2" destOrd="0" presId="urn:microsoft.com/office/officeart/2018/2/layout/IconVerticalSolidList"/>
    <dgm:cxn modelId="{8785AB8B-3011-4C6C-B5D8-55746B303FD8}" type="presParOf" srcId="{A814CB47-5813-44AB-8658-C2374621C264}" destId="{1553178E-51C2-4465-866D-056CB303BD79}"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823251F-8D3F-4E2A-B4DD-2948153B2D54}" type="doc">
      <dgm:prSet loTypeId="urn:microsoft.com/office/officeart/2005/8/layout/vList2" loCatId="list" qsTypeId="urn:microsoft.com/office/officeart/2005/8/quickstyle/simple4" qsCatId="simple" csTypeId="urn:microsoft.com/office/officeart/2005/8/colors/accent2_2" csCatId="accent2"/>
      <dgm:spPr/>
      <dgm:t>
        <a:bodyPr/>
        <a:lstStyle/>
        <a:p>
          <a:endParaRPr lang="en-US"/>
        </a:p>
      </dgm:t>
    </dgm:pt>
    <dgm:pt modelId="{C7205C1D-D0C1-42C8-9032-BEA626A9C78E}">
      <dgm:prSet/>
      <dgm:spPr/>
      <dgm:t>
        <a:bodyPr/>
        <a:lstStyle/>
        <a:p>
          <a:r>
            <a:rPr lang="es-AR" b="1"/>
            <a:t>Plan de servicios sociales; programa de infancia y familia (como uno de los programas del plan); proyecto: realizar un campamento de verano; actividad: realizar una excursión; tarea: preparar la ropa y calzado adecuados. </a:t>
          </a:r>
          <a:endParaRPr lang="en-US"/>
        </a:p>
      </dgm:t>
    </dgm:pt>
    <dgm:pt modelId="{535A8E0A-6FB3-434B-8CFC-2E09FEE3DCAB}" type="parTrans" cxnId="{7C721A09-F3B3-41BE-8A9A-458C147C6134}">
      <dgm:prSet/>
      <dgm:spPr/>
      <dgm:t>
        <a:bodyPr/>
        <a:lstStyle/>
        <a:p>
          <a:endParaRPr lang="en-US"/>
        </a:p>
      </dgm:t>
    </dgm:pt>
    <dgm:pt modelId="{20B702D1-0B08-4604-942E-8486DCA6FFC1}" type="sibTrans" cxnId="{7C721A09-F3B3-41BE-8A9A-458C147C6134}">
      <dgm:prSet/>
      <dgm:spPr/>
      <dgm:t>
        <a:bodyPr/>
        <a:lstStyle/>
        <a:p>
          <a:endParaRPr lang="en-US"/>
        </a:p>
      </dgm:t>
    </dgm:pt>
    <dgm:pt modelId="{ACA19C50-BFC6-4C01-8498-DF9D61771A6B}">
      <dgm:prSet/>
      <dgm:spPr/>
      <dgm:t>
        <a:bodyPr/>
        <a:lstStyle/>
        <a:p>
          <a:r>
            <a:rPr lang="es-AR" b="1"/>
            <a:t>Plan de educación; programa de construcción de edificios escolares; proyecto: construir este edificio escolar: actividad: levantar la pared; tarea: colocar un ladrillo. </a:t>
          </a:r>
          <a:endParaRPr lang="en-US"/>
        </a:p>
      </dgm:t>
    </dgm:pt>
    <dgm:pt modelId="{6F13C7C1-CCA3-4AC3-B2DE-A998DCA2AA5B}" type="parTrans" cxnId="{D9E0DD9F-29C5-488C-B1EA-34B953ACA0C3}">
      <dgm:prSet/>
      <dgm:spPr/>
      <dgm:t>
        <a:bodyPr/>
        <a:lstStyle/>
        <a:p>
          <a:endParaRPr lang="en-US"/>
        </a:p>
      </dgm:t>
    </dgm:pt>
    <dgm:pt modelId="{ABAF466B-9AE7-4890-B3A2-31B94483EAD6}" type="sibTrans" cxnId="{D9E0DD9F-29C5-488C-B1EA-34B953ACA0C3}">
      <dgm:prSet/>
      <dgm:spPr/>
      <dgm:t>
        <a:bodyPr/>
        <a:lstStyle/>
        <a:p>
          <a:endParaRPr lang="en-US"/>
        </a:p>
      </dgm:t>
    </dgm:pt>
    <dgm:pt modelId="{0A80C7DA-DE69-4CEE-B1E0-34A9708AFA2E}" type="pres">
      <dgm:prSet presAssocID="{1823251F-8D3F-4E2A-B4DD-2948153B2D54}" presName="linear" presStyleCnt="0">
        <dgm:presLayoutVars>
          <dgm:animLvl val="lvl"/>
          <dgm:resizeHandles val="exact"/>
        </dgm:presLayoutVars>
      </dgm:prSet>
      <dgm:spPr/>
    </dgm:pt>
    <dgm:pt modelId="{396ED4B2-E551-43CD-889C-25A322FC0282}" type="pres">
      <dgm:prSet presAssocID="{C7205C1D-D0C1-42C8-9032-BEA626A9C78E}" presName="parentText" presStyleLbl="node1" presStyleIdx="0" presStyleCnt="2">
        <dgm:presLayoutVars>
          <dgm:chMax val="0"/>
          <dgm:bulletEnabled val="1"/>
        </dgm:presLayoutVars>
      </dgm:prSet>
      <dgm:spPr/>
    </dgm:pt>
    <dgm:pt modelId="{AC06EAF5-16FD-423E-87A4-225FDB51FA04}" type="pres">
      <dgm:prSet presAssocID="{20B702D1-0B08-4604-942E-8486DCA6FFC1}" presName="spacer" presStyleCnt="0"/>
      <dgm:spPr/>
    </dgm:pt>
    <dgm:pt modelId="{5DD0C591-730B-422E-B0F2-02C9FDE1DFDF}" type="pres">
      <dgm:prSet presAssocID="{ACA19C50-BFC6-4C01-8498-DF9D61771A6B}" presName="parentText" presStyleLbl="node1" presStyleIdx="1" presStyleCnt="2">
        <dgm:presLayoutVars>
          <dgm:chMax val="0"/>
          <dgm:bulletEnabled val="1"/>
        </dgm:presLayoutVars>
      </dgm:prSet>
      <dgm:spPr/>
    </dgm:pt>
  </dgm:ptLst>
  <dgm:cxnLst>
    <dgm:cxn modelId="{7C721A09-F3B3-41BE-8A9A-458C147C6134}" srcId="{1823251F-8D3F-4E2A-B4DD-2948153B2D54}" destId="{C7205C1D-D0C1-42C8-9032-BEA626A9C78E}" srcOrd="0" destOrd="0" parTransId="{535A8E0A-6FB3-434B-8CFC-2E09FEE3DCAB}" sibTransId="{20B702D1-0B08-4604-942E-8486DCA6FFC1}"/>
    <dgm:cxn modelId="{F5232030-D62A-473B-B81F-23303137C108}" type="presOf" srcId="{C7205C1D-D0C1-42C8-9032-BEA626A9C78E}" destId="{396ED4B2-E551-43CD-889C-25A322FC0282}" srcOrd="0" destOrd="0" presId="urn:microsoft.com/office/officeart/2005/8/layout/vList2"/>
    <dgm:cxn modelId="{0B280F5F-F149-412E-A064-6E6AEABBFE3F}" type="presOf" srcId="{1823251F-8D3F-4E2A-B4DD-2948153B2D54}" destId="{0A80C7DA-DE69-4CEE-B1E0-34A9708AFA2E}" srcOrd="0" destOrd="0" presId="urn:microsoft.com/office/officeart/2005/8/layout/vList2"/>
    <dgm:cxn modelId="{A1320C9A-0906-4B14-B150-CF2A4931A848}" type="presOf" srcId="{ACA19C50-BFC6-4C01-8498-DF9D61771A6B}" destId="{5DD0C591-730B-422E-B0F2-02C9FDE1DFDF}" srcOrd="0" destOrd="0" presId="urn:microsoft.com/office/officeart/2005/8/layout/vList2"/>
    <dgm:cxn modelId="{D9E0DD9F-29C5-488C-B1EA-34B953ACA0C3}" srcId="{1823251F-8D3F-4E2A-B4DD-2948153B2D54}" destId="{ACA19C50-BFC6-4C01-8498-DF9D61771A6B}" srcOrd="1" destOrd="0" parTransId="{6F13C7C1-CCA3-4AC3-B2DE-A998DCA2AA5B}" sibTransId="{ABAF466B-9AE7-4890-B3A2-31B94483EAD6}"/>
    <dgm:cxn modelId="{FCB92F75-3A82-4007-B064-93965296E6A4}" type="presParOf" srcId="{0A80C7DA-DE69-4CEE-B1E0-34A9708AFA2E}" destId="{396ED4B2-E551-43CD-889C-25A322FC0282}" srcOrd="0" destOrd="0" presId="urn:microsoft.com/office/officeart/2005/8/layout/vList2"/>
    <dgm:cxn modelId="{7F003F8C-F28D-417E-ABC3-559E4531EF64}" type="presParOf" srcId="{0A80C7DA-DE69-4CEE-B1E0-34A9708AFA2E}" destId="{AC06EAF5-16FD-423E-87A4-225FDB51FA04}" srcOrd="1" destOrd="0" presId="urn:microsoft.com/office/officeart/2005/8/layout/vList2"/>
    <dgm:cxn modelId="{D7BE547F-5917-4370-B2A4-90DA81A22539}" type="presParOf" srcId="{0A80C7DA-DE69-4CEE-B1E0-34A9708AFA2E}" destId="{5DD0C591-730B-422E-B0F2-02C9FDE1DFDF}"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23B19B2-FBA9-4C14-AD18-04C7762AFA51}" type="doc">
      <dgm:prSet loTypeId="urn:microsoft.com/office/officeart/2005/8/layout/vList2" loCatId="list" qsTypeId="urn:microsoft.com/office/officeart/2005/8/quickstyle/simple4" qsCatId="simple" csTypeId="urn:microsoft.com/office/officeart/2005/8/colors/accent2_2" csCatId="accent2"/>
      <dgm:spPr/>
      <dgm:t>
        <a:bodyPr/>
        <a:lstStyle/>
        <a:p>
          <a:endParaRPr lang="en-US"/>
        </a:p>
      </dgm:t>
    </dgm:pt>
    <dgm:pt modelId="{5B9D5442-E1EC-457F-9759-B3D1BA0B3466}">
      <dgm:prSet/>
      <dgm:spPr/>
      <dgm:t>
        <a:bodyPr/>
        <a:lstStyle/>
        <a:p>
          <a:r>
            <a:rPr lang="es-AR"/>
            <a:t>Debe poder explicar las razones por las que resulta importante el desarrollo del proyecto (fundamentación). </a:t>
          </a:r>
          <a:endParaRPr lang="en-US"/>
        </a:p>
      </dgm:t>
    </dgm:pt>
    <dgm:pt modelId="{9F7D0F50-8C06-4CC7-B6F8-0F30E1840DDA}" type="parTrans" cxnId="{D14895AD-2EF4-403C-89CC-D720D93FF65E}">
      <dgm:prSet/>
      <dgm:spPr/>
      <dgm:t>
        <a:bodyPr/>
        <a:lstStyle/>
        <a:p>
          <a:endParaRPr lang="en-US"/>
        </a:p>
      </dgm:t>
    </dgm:pt>
    <dgm:pt modelId="{314CAAB4-36E1-4A6A-8755-71796CC107CB}" type="sibTrans" cxnId="{D14895AD-2EF4-403C-89CC-D720D93FF65E}">
      <dgm:prSet/>
      <dgm:spPr/>
      <dgm:t>
        <a:bodyPr/>
        <a:lstStyle/>
        <a:p>
          <a:endParaRPr lang="en-US"/>
        </a:p>
      </dgm:t>
    </dgm:pt>
    <dgm:pt modelId="{9726CD1C-7264-4BF9-9A25-A18610F75306}">
      <dgm:prSet/>
      <dgm:spPr/>
      <dgm:t>
        <a:bodyPr/>
        <a:lstStyle/>
        <a:p>
          <a:r>
            <a:rPr lang="es-AR"/>
            <a:t>Debe argumentar a qué fin contribuirá el logro de los objetivos del proyecto (finalidad). </a:t>
          </a:r>
          <a:endParaRPr lang="en-US"/>
        </a:p>
      </dgm:t>
    </dgm:pt>
    <dgm:pt modelId="{8303A59E-15E3-4DB9-8C41-E8E4AA04437C}" type="parTrans" cxnId="{1E28602F-F8FC-4B50-A8F6-DF22BA8C9B11}">
      <dgm:prSet/>
      <dgm:spPr/>
      <dgm:t>
        <a:bodyPr/>
        <a:lstStyle/>
        <a:p>
          <a:endParaRPr lang="en-US"/>
        </a:p>
      </dgm:t>
    </dgm:pt>
    <dgm:pt modelId="{360C24B5-0D42-442C-8E23-62F3DE81CED0}" type="sibTrans" cxnId="{1E28602F-F8FC-4B50-A8F6-DF22BA8C9B11}">
      <dgm:prSet/>
      <dgm:spPr/>
      <dgm:t>
        <a:bodyPr/>
        <a:lstStyle/>
        <a:p>
          <a:endParaRPr lang="en-US"/>
        </a:p>
      </dgm:t>
    </dgm:pt>
    <dgm:pt modelId="{B95C3AD2-2E17-4AF6-B10E-6C3FF24629D7}">
      <dgm:prSet/>
      <dgm:spPr/>
      <dgm:t>
        <a:bodyPr/>
        <a:lstStyle/>
        <a:p>
          <a:r>
            <a:rPr lang="es-AR"/>
            <a:t>Explicar qué se espera obtener del proyecto en caso de que tenga éxito (objetivos). </a:t>
          </a:r>
          <a:endParaRPr lang="en-US"/>
        </a:p>
      </dgm:t>
    </dgm:pt>
    <dgm:pt modelId="{785E8E70-350D-422C-8D16-330E440D51FF}" type="parTrans" cxnId="{E289B0BF-6A8A-4B76-A799-5B64FE52168B}">
      <dgm:prSet/>
      <dgm:spPr/>
      <dgm:t>
        <a:bodyPr/>
        <a:lstStyle/>
        <a:p>
          <a:endParaRPr lang="en-US"/>
        </a:p>
      </dgm:t>
    </dgm:pt>
    <dgm:pt modelId="{FA7A5819-1171-448E-8E6F-1C262BBE375F}" type="sibTrans" cxnId="{E289B0BF-6A8A-4B76-A799-5B64FE52168B}">
      <dgm:prSet/>
      <dgm:spPr/>
      <dgm:t>
        <a:bodyPr/>
        <a:lstStyle/>
        <a:p>
          <a:endParaRPr lang="en-US"/>
        </a:p>
      </dgm:t>
    </dgm:pt>
    <dgm:pt modelId="{17934A0A-AA8B-4144-BEFD-FFEC638D45A3}">
      <dgm:prSet/>
      <dgm:spPr/>
      <dgm:t>
        <a:bodyPr/>
        <a:lstStyle/>
        <a:p>
          <a:r>
            <a:rPr lang="es-AR"/>
            <a:t>Precisar a quién va dirigido el proyecto (beneficiarios directos) y a quienes afectará (beneficiarios indirectos). </a:t>
          </a:r>
          <a:endParaRPr lang="en-US"/>
        </a:p>
      </dgm:t>
    </dgm:pt>
    <dgm:pt modelId="{75FCF351-2988-425F-AEC3-651C0A0A04AF}" type="parTrans" cxnId="{AD0525EE-88DC-4EC4-9DFB-D5471179059E}">
      <dgm:prSet/>
      <dgm:spPr/>
      <dgm:t>
        <a:bodyPr/>
        <a:lstStyle/>
        <a:p>
          <a:endParaRPr lang="en-US"/>
        </a:p>
      </dgm:t>
    </dgm:pt>
    <dgm:pt modelId="{6AF62CE7-C5CA-4CFE-A563-B3B3D470ED52}" type="sibTrans" cxnId="{AD0525EE-88DC-4EC4-9DFB-D5471179059E}">
      <dgm:prSet/>
      <dgm:spPr/>
      <dgm:t>
        <a:bodyPr/>
        <a:lstStyle/>
        <a:p>
          <a:endParaRPr lang="en-US"/>
        </a:p>
      </dgm:t>
    </dgm:pt>
    <dgm:pt modelId="{C31CB14A-13B8-4166-A4B2-FA7406461400}" type="pres">
      <dgm:prSet presAssocID="{123B19B2-FBA9-4C14-AD18-04C7762AFA51}" presName="linear" presStyleCnt="0">
        <dgm:presLayoutVars>
          <dgm:animLvl val="lvl"/>
          <dgm:resizeHandles val="exact"/>
        </dgm:presLayoutVars>
      </dgm:prSet>
      <dgm:spPr/>
    </dgm:pt>
    <dgm:pt modelId="{C24C0430-B552-4CE5-AE52-E1C61CDAA20E}" type="pres">
      <dgm:prSet presAssocID="{5B9D5442-E1EC-457F-9759-B3D1BA0B3466}" presName="parentText" presStyleLbl="node1" presStyleIdx="0" presStyleCnt="4">
        <dgm:presLayoutVars>
          <dgm:chMax val="0"/>
          <dgm:bulletEnabled val="1"/>
        </dgm:presLayoutVars>
      </dgm:prSet>
      <dgm:spPr/>
    </dgm:pt>
    <dgm:pt modelId="{548F4062-FA61-4289-8F47-E24E5B50E82A}" type="pres">
      <dgm:prSet presAssocID="{314CAAB4-36E1-4A6A-8755-71796CC107CB}" presName="spacer" presStyleCnt="0"/>
      <dgm:spPr/>
    </dgm:pt>
    <dgm:pt modelId="{69ABDF83-B696-4E6D-8746-4BE55CD24FD7}" type="pres">
      <dgm:prSet presAssocID="{9726CD1C-7264-4BF9-9A25-A18610F75306}" presName="parentText" presStyleLbl="node1" presStyleIdx="1" presStyleCnt="4">
        <dgm:presLayoutVars>
          <dgm:chMax val="0"/>
          <dgm:bulletEnabled val="1"/>
        </dgm:presLayoutVars>
      </dgm:prSet>
      <dgm:spPr/>
    </dgm:pt>
    <dgm:pt modelId="{E8E7B656-E7DC-4651-BAE6-9E1850F7A20D}" type="pres">
      <dgm:prSet presAssocID="{360C24B5-0D42-442C-8E23-62F3DE81CED0}" presName="spacer" presStyleCnt="0"/>
      <dgm:spPr/>
    </dgm:pt>
    <dgm:pt modelId="{9E33CE89-B0B8-43E3-9323-D79B4AE7866D}" type="pres">
      <dgm:prSet presAssocID="{B95C3AD2-2E17-4AF6-B10E-6C3FF24629D7}" presName="parentText" presStyleLbl="node1" presStyleIdx="2" presStyleCnt="4">
        <dgm:presLayoutVars>
          <dgm:chMax val="0"/>
          <dgm:bulletEnabled val="1"/>
        </dgm:presLayoutVars>
      </dgm:prSet>
      <dgm:spPr/>
    </dgm:pt>
    <dgm:pt modelId="{E1F261C1-3118-4ED6-8834-9F960C5BB43C}" type="pres">
      <dgm:prSet presAssocID="{FA7A5819-1171-448E-8E6F-1C262BBE375F}" presName="spacer" presStyleCnt="0"/>
      <dgm:spPr/>
    </dgm:pt>
    <dgm:pt modelId="{EE821463-7FF5-49B8-8955-403E960884ED}" type="pres">
      <dgm:prSet presAssocID="{17934A0A-AA8B-4144-BEFD-FFEC638D45A3}" presName="parentText" presStyleLbl="node1" presStyleIdx="3" presStyleCnt="4">
        <dgm:presLayoutVars>
          <dgm:chMax val="0"/>
          <dgm:bulletEnabled val="1"/>
        </dgm:presLayoutVars>
      </dgm:prSet>
      <dgm:spPr/>
    </dgm:pt>
  </dgm:ptLst>
  <dgm:cxnLst>
    <dgm:cxn modelId="{1E28602F-F8FC-4B50-A8F6-DF22BA8C9B11}" srcId="{123B19B2-FBA9-4C14-AD18-04C7762AFA51}" destId="{9726CD1C-7264-4BF9-9A25-A18610F75306}" srcOrd="1" destOrd="0" parTransId="{8303A59E-15E3-4DB9-8C41-E8E4AA04437C}" sibTransId="{360C24B5-0D42-442C-8E23-62F3DE81CED0}"/>
    <dgm:cxn modelId="{44D48940-5FBA-4346-B4C7-82483B036072}" type="presOf" srcId="{5B9D5442-E1EC-457F-9759-B3D1BA0B3466}" destId="{C24C0430-B552-4CE5-AE52-E1C61CDAA20E}" srcOrd="0" destOrd="0" presId="urn:microsoft.com/office/officeart/2005/8/layout/vList2"/>
    <dgm:cxn modelId="{7DA81153-C160-4BE1-8478-C88AB8236BC1}" type="presOf" srcId="{9726CD1C-7264-4BF9-9A25-A18610F75306}" destId="{69ABDF83-B696-4E6D-8746-4BE55CD24FD7}" srcOrd="0" destOrd="0" presId="urn:microsoft.com/office/officeart/2005/8/layout/vList2"/>
    <dgm:cxn modelId="{F3549975-0326-4AFD-9D31-5CD4A2E2846D}" type="presOf" srcId="{B95C3AD2-2E17-4AF6-B10E-6C3FF24629D7}" destId="{9E33CE89-B0B8-43E3-9323-D79B4AE7866D}" srcOrd="0" destOrd="0" presId="urn:microsoft.com/office/officeart/2005/8/layout/vList2"/>
    <dgm:cxn modelId="{AF5B0886-1944-446D-B0CB-5B5494E3A886}" type="presOf" srcId="{17934A0A-AA8B-4144-BEFD-FFEC638D45A3}" destId="{EE821463-7FF5-49B8-8955-403E960884ED}" srcOrd="0" destOrd="0" presId="urn:microsoft.com/office/officeart/2005/8/layout/vList2"/>
    <dgm:cxn modelId="{D14895AD-2EF4-403C-89CC-D720D93FF65E}" srcId="{123B19B2-FBA9-4C14-AD18-04C7762AFA51}" destId="{5B9D5442-E1EC-457F-9759-B3D1BA0B3466}" srcOrd="0" destOrd="0" parTransId="{9F7D0F50-8C06-4CC7-B6F8-0F30E1840DDA}" sibTransId="{314CAAB4-36E1-4A6A-8755-71796CC107CB}"/>
    <dgm:cxn modelId="{C949E0B6-1324-4FAE-A26A-E6B3CDA3EA27}" type="presOf" srcId="{123B19B2-FBA9-4C14-AD18-04C7762AFA51}" destId="{C31CB14A-13B8-4166-A4B2-FA7406461400}" srcOrd="0" destOrd="0" presId="urn:microsoft.com/office/officeart/2005/8/layout/vList2"/>
    <dgm:cxn modelId="{E289B0BF-6A8A-4B76-A799-5B64FE52168B}" srcId="{123B19B2-FBA9-4C14-AD18-04C7762AFA51}" destId="{B95C3AD2-2E17-4AF6-B10E-6C3FF24629D7}" srcOrd="2" destOrd="0" parTransId="{785E8E70-350D-422C-8D16-330E440D51FF}" sibTransId="{FA7A5819-1171-448E-8E6F-1C262BBE375F}"/>
    <dgm:cxn modelId="{AD0525EE-88DC-4EC4-9DFB-D5471179059E}" srcId="{123B19B2-FBA9-4C14-AD18-04C7762AFA51}" destId="{17934A0A-AA8B-4144-BEFD-FFEC638D45A3}" srcOrd="3" destOrd="0" parTransId="{75FCF351-2988-425F-AEC3-651C0A0A04AF}" sibTransId="{6AF62CE7-C5CA-4CFE-A563-B3B3D470ED52}"/>
    <dgm:cxn modelId="{6B2B16CB-1478-4798-B6E2-E068358CE24A}" type="presParOf" srcId="{C31CB14A-13B8-4166-A4B2-FA7406461400}" destId="{C24C0430-B552-4CE5-AE52-E1C61CDAA20E}" srcOrd="0" destOrd="0" presId="urn:microsoft.com/office/officeart/2005/8/layout/vList2"/>
    <dgm:cxn modelId="{14137514-C100-47D9-BE85-7C99BE965AF1}" type="presParOf" srcId="{C31CB14A-13B8-4166-A4B2-FA7406461400}" destId="{548F4062-FA61-4289-8F47-E24E5B50E82A}" srcOrd="1" destOrd="0" presId="urn:microsoft.com/office/officeart/2005/8/layout/vList2"/>
    <dgm:cxn modelId="{CAC6F137-5A23-4EB7-8622-F64F7F9AB16C}" type="presParOf" srcId="{C31CB14A-13B8-4166-A4B2-FA7406461400}" destId="{69ABDF83-B696-4E6D-8746-4BE55CD24FD7}" srcOrd="2" destOrd="0" presId="urn:microsoft.com/office/officeart/2005/8/layout/vList2"/>
    <dgm:cxn modelId="{D20CE6B8-0039-4C57-97A6-24A2C218F93F}" type="presParOf" srcId="{C31CB14A-13B8-4166-A4B2-FA7406461400}" destId="{E8E7B656-E7DC-4651-BAE6-9E1850F7A20D}" srcOrd="3" destOrd="0" presId="urn:microsoft.com/office/officeart/2005/8/layout/vList2"/>
    <dgm:cxn modelId="{8AA3D41D-0F86-4D66-AA37-F0B6F8C65462}" type="presParOf" srcId="{C31CB14A-13B8-4166-A4B2-FA7406461400}" destId="{9E33CE89-B0B8-43E3-9323-D79B4AE7866D}" srcOrd="4" destOrd="0" presId="urn:microsoft.com/office/officeart/2005/8/layout/vList2"/>
    <dgm:cxn modelId="{511E13D7-6AF7-4BEB-B6B1-B21EF2C29A2E}" type="presParOf" srcId="{C31CB14A-13B8-4166-A4B2-FA7406461400}" destId="{E1F261C1-3118-4ED6-8834-9F960C5BB43C}" srcOrd="5" destOrd="0" presId="urn:microsoft.com/office/officeart/2005/8/layout/vList2"/>
    <dgm:cxn modelId="{5E96D668-E35F-4C66-BE60-49FAF8EB3768}" type="presParOf" srcId="{C31CB14A-13B8-4166-A4B2-FA7406461400}" destId="{EE821463-7FF5-49B8-8955-403E960884ED}"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8D14D6B-785C-4BB9-BD01-D5FAA6BB8000}" type="doc">
      <dgm:prSet loTypeId="urn:microsoft.com/office/officeart/2005/8/layout/default" loCatId="list" qsTypeId="urn:microsoft.com/office/officeart/2005/8/quickstyle/simple4" qsCatId="simple" csTypeId="urn:microsoft.com/office/officeart/2005/8/colors/accent2_2" csCatId="accent2"/>
      <dgm:spPr/>
      <dgm:t>
        <a:bodyPr/>
        <a:lstStyle/>
        <a:p>
          <a:endParaRPr lang="en-US"/>
        </a:p>
      </dgm:t>
    </dgm:pt>
    <dgm:pt modelId="{F1543F6F-5D8A-4104-837B-3B0F7A83DCB9}">
      <dgm:prSet/>
      <dgm:spPr/>
      <dgm:t>
        <a:bodyPr/>
        <a:lstStyle/>
        <a:p>
          <a:r>
            <a:rPr lang="es-AR"/>
            <a:t>Qué debe producir el proyecto para crear las condiciones básicas que permitan el logro de los objetivos (productos). </a:t>
          </a:r>
          <a:endParaRPr lang="en-US"/>
        </a:p>
      </dgm:t>
    </dgm:pt>
    <dgm:pt modelId="{FA9BB0CB-B55A-4E24-893A-A1F4B0CDE140}" type="parTrans" cxnId="{EDCEC812-5111-4271-8331-3BFE5DF246D9}">
      <dgm:prSet/>
      <dgm:spPr/>
      <dgm:t>
        <a:bodyPr/>
        <a:lstStyle/>
        <a:p>
          <a:endParaRPr lang="en-US"/>
        </a:p>
      </dgm:t>
    </dgm:pt>
    <dgm:pt modelId="{278E9AFD-F289-416E-A392-0653454B7651}" type="sibTrans" cxnId="{EDCEC812-5111-4271-8331-3BFE5DF246D9}">
      <dgm:prSet/>
      <dgm:spPr/>
      <dgm:t>
        <a:bodyPr/>
        <a:lstStyle/>
        <a:p>
          <a:endParaRPr lang="en-US"/>
        </a:p>
      </dgm:t>
    </dgm:pt>
    <dgm:pt modelId="{F720E18D-7EAC-4513-93C9-470C1944C6F1}">
      <dgm:prSet/>
      <dgm:spPr/>
      <dgm:t>
        <a:bodyPr/>
        <a:lstStyle/>
        <a:p>
          <a:r>
            <a:rPr lang="es-AR"/>
            <a:t>Detallar con cuáles acciones y actividades se producirán los productos (actividades). </a:t>
          </a:r>
          <a:endParaRPr lang="en-US"/>
        </a:p>
      </dgm:t>
    </dgm:pt>
    <dgm:pt modelId="{62C272F2-6145-456B-B52A-C13FE3D0C8B1}" type="parTrans" cxnId="{111F2FD6-1AF3-4714-A727-E3AE5ADF7C7E}">
      <dgm:prSet/>
      <dgm:spPr/>
      <dgm:t>
        <a:bodyPr/>
        <a:lstStyle/>
        <a:p>
          <a:endParaRPr lang="en-US"/>
        </a:p>
      </dgm:t>
    </dgm:pt>
    <dgm:pt modelId="{F7B9D58D-3F98-4345-8B77-3915DED00EEF}" type="sibTrans" cxnId="{111F2FD6-1AF3-4714-A727-E3AE5ADF7C7E}">
      <dgm:prSet/>
      <dgm:spPr/>
      <dgm:t>
        <a:bodyPr/>
        <a:lstStyle/>
        <a:p>
          <a:endParaRPr lang="en-US"/>
        </a:p>
      </dgm:t>
    </dgm:pt>
    <dgm:pt modelId="{99958450-F781-4434-A61C-E9BC122C11A3}">
      <dgm:prSet/>
      <dgm:spPr/>
      <dgm:t>
        <a:bodyPr/>
        <a:lstStyle/>
        <a:p>
          <a:r>
            <a:rPr lang="es-AR"/>
            <a:t>Contabilizar los recursos que se necesitarán para producir los bienes y servicios previstos durante el desarrollo del proyecto (recursos). </a:t>
          </a:r>
          <a:endParaRPr lang="en-US"/>
        </a:p>
      </dgm:t>
    </dgm:pt>
    <dgm:pt modelId="{A2833D0A-3F30-4406-AC8B-48EA744AF74F}" type="parTrans" cxnId="{1C059E25-118F-4EC7-BF40-150E64E82C57}">
      <dgm:prSet/>
      <dgm:spPr/>
      <dgm:t>
        <a:bodyPr/>
        <a:lstStyle/>
        <a:p>
          <a:endParaRPr lang="en-US"/>
        </a:p>
      </dgm:t>
    </dgm:pt>
    <dgm:pt modelId="{34C38D18-9FB9-4A74-AD94-EE414CC4FE5E}" type="sibTrans" cxnId="{1C059E25-118F-4EC7-BF40-150E64E82C57}">
      <dgm:prSet/>
      <dgm:spPr/>
      <dgm:t>
        <a:bodyPr/>
        <a:lstStyle/>
        <a:p>
          <a:endParaRPr lang="en-US"/>
        </a:p>
      </dgm:t>
    </dgm:pt>
    <dgm:pt modelId="{83A543F9-7121-4670-8D13-CFCB8DF83DD6}">
      <dgm:prSet/>
      <dgm:spPr/>
      <dgm:t>
        <a:bodyPr/>
        <a:lstStyle/>
        <a:p>
          <a:r>
            <a:rPr lang="es-AR"/>
            <a:t>Definir quiénes ejecutarán y evaluarán el proyecto (responsables). </a:t>
          </a:r>
          <a:endParaRPr lang="en-US"/>
        </a:p>
      </dgm:t>
    </dgm:pt>
    <dgm:pt modelId="{DD436648-8041-4B63-838E-7BB14B4D2B62}" type="parTrans" cxnId="{49CCC411-81F4-46B5-913C-5B4FA6A7FBB8}">
      <dgm:prSet/>
      <dgm:spPr/>
      <dgm:t>
        <a:bodyPr/>
        <a:lstStyle/>
        <a:p>
          <a:endParaRPr lang="en-US"/>
        </a:p>
      </dgm:t>
    </dgm:pt>
    <dgm:pt modelId="{814D05D9-8759-46E2-AB6B-9E4BDD9F916A}" type="sibTrans" cxnId="{49CCC411-81F4-46B5-913C-5B4FA6A7FBB8}">
      <dgm:prSet/>
      <dgm:spPr/>
      <dgm:t>
        <a:bodyPr/>
        <a:lstStyle/>
        <a:p>
          <a:endParaRPr lang="en-US"/>
        </a:p>
      </dgm:t>
    </dgm:pt>
    <dgm:pt modelId="{639C8033-8A9F-43FA-B2C3-E78C1C933143}">
      <dgm:prSet/>
      <dgm:spPr/>
      <dgm:t>
        <a:bodyPr/>
        <a:lstStyle/>
        <a:p>
          <a:r>
            <a:rPr lang="es-AR"/>
            <a:t>Precisar en cuánto tiempo se obtendrán los productos y se lograrán los objetivos previstos (calendario). </a:t>
          </a:r>
          <a:endParaRPr lang="en-US"/>
        </a:p>
      </dgm:t>
    </dgm:pt>
    <dgm:pt modelId="{599CB7C6-1714-425A-82CD-AF40710B527E}" type="parTrans" cxnId="{0E5E9DF1-A23A-461E-BAE9-E02007C6EBBC}">
      <dgm:prSet/>
      <dgm:spPr/>
      <dgm:t>
        <a:bodyPr/>
        <a:lstStyle/>
        <a:p>
          <a:endParaRPr lang="en-US"/>
        </a:p>
      </dgm:t>
    </dgm:pt>
    <dgm:pt modelId="{D28B0EC9-8FA3-453F-90F9-4CB6BDCB7AF8}" type="sibTrans" cxnId="{0E5E9DF1-A23A-461E-BAE9-E02007C6EBBC}">
      <dgm:prSet/>
      <dgm:spPr/>
      <dgm:t>
        <a:bodyPr/>
        <a:lstStyle/>
        <a:p>
          <a:endParaRPr lang="en-US"/>
        </a:p>
      </dgm:t>
    </dgm:pt>
    <dgm:pt modelId="{FDCD66CD-8577-4592-8810-1F0C6B26D2F2}" type="pres">
      <dgm:prSet presAssocID="{68D14D6B-785C-4BB9-BD01-D5FAA6BB8000}" presName="diagram" presStyleCnt="0">
        <dgm:presLayoutVars>
          <dgm:dir/>
          <dgm:resizeHandles val="exact"/>
        </dgm:presLayoutVars>
      </dgm:prSet>
      <dgm:spPr/>
    </dgm:pt>
    <dgm:pt modelId="{971F4B8B-670E-48AD-A5C9-A1C6CFCD56CF}" type="pres">
      <dgm:prSet presAssocID="{F1543F6F-5D8A-4104-837B-3B0F7A83DCB9}" presName="node" presStyleLbl="node1" presStyleIdx="0" presStyleCnt="5">
        <dgm:presLayoutVars>
          <dgm:bulletEnabled val="1"/>
        </dgm:presLayoutVars>
      </dgm:prSet>
      <dgm:spPr/>
    </dgm:pt>
    <dgm:pt modelId="{C093E1F2-7E7A-45F0-A179-83E2C70DD2DB}" type="pres">
      <dgm:prSet presAssocID="{278E9AFD-F289-416E-A392-0653454B7651}" presName="sibTrans" presStyleCnt="0"/>
      <dgm:spPr/>
    </dgm:pt>
    <dgm:pt modelId="{11402C20-CBB1-4EB6-B2BF-BD19785DA3E5}" type="pres">
      <dgm:prSet presAssocID="{F720E18D-7EAC-4513-93C9-470C1944C6F1}" presName="node" presStyleLbl="node1" presStyleIdx="1" presStyleCnt="5">
        <dgm:presLayoutVars>
          <dgm:bulletEnabled val="1"/>
        </dgm:presLayoutVars>
      </dgm:prSet>
      <dgm:spPr/>
    </dgm:pt>
    <dgm:pt modelId="{2E03731D-FB80-4305-946A-70CC232B2B33}" type="pres">
      <dgm:prSet presAssocID="{F7B9D58D-3F98-4345-8B77-3915DED00EEF}" presName="sibTrans" presStyleCnt="0"/>
      <dgm:spPr/>
    </dgm:pt>
    <dgm:pt modelId="{410EDD95-D817-4680-B035-3B21D859A406}" type="pres">
      <dgm:prSet presAssocID="{99958450-F781-4434-A61C-E9BC122C11A3}" presName="node" presStyleLbl="node1" presStyleIdx="2" presStyleCnt="5">
        <dgm:presLayoutVars>
          <dgm:bulletEnabled val="1"/>
        </dgm:presLayoutVars>
      </dgm:prSet>
      <dgm:spPr/>
    </dgm:pt>
    <dgm:pt modelId="{FC46402B-760E-46D0-8F76-B076E4CE1B93}" type="pres">
      <dgm:prSet presAssocID="{34C38D18-9FB9-4A74-AD94-EE414CC4FE5E}" presName="sibTrans" presStyleCnt="0"/>
      <dgm:spPr/>
    </dgm:pt>
    <dgm:pt modelId="{88DFA563-6227-41C7-8292-88F2F6D01498}" type="pres">
      <dgm:prSet presAssocID="{83A543F9-7121-4670-8D13-CFCB8DF83DD6}" presName="node" presStyleLbl="node1" presStyleIdx="3" presStyleCnt="5">
        <dgm:presLayoutVars>
          <dgm:bulletEnabled val="1"/>
        </dgm:presLayoutVars>
      </dgm:prSet>
      <dgm:spPr/>
    </dgm:pt>
    <dgm:pt modelId="{8DB42F23-5C53-4A74-9E6A-80B0D476998C}" type="pres">
      <dgm:prSet presAssocID="{814D05D9-8759-46E2-AB6B-9E4BDD9F916A}" presName="sibTrans" presStyleCnt="0"/>
      <dgm:spPr/>
    </dgm:pt>
    <dgm:pt modelId="{6A11DF19-5C8B-4339-817A-ED095B4F4C73}" type="pres">
      <dgm:prSet presAssocID="{639C8033-8A9F-43FA-B2C3-E78C1C933143}" presName="node" presStyleLbl="node1" presStyleIdx="4" presStyleCnt="5">
        <dgm:presLayoutVars>
          <dgm:bulletEnabled val="1"/>
        </dgm:presLayoutVars>
      </dgm:prSet>
      <dgm:spPr/>
    </dgm:pt>
  </dgm:ptLst>
  <dgm:cxnLst>
    <dgm:cxn modelId="{792A320B-CEDA-4EE5-9495-6EA66DDCD26F}" type="presOf" srcId="{83A543F9-7121-4670-8D13-CFCB8DF83DD6}" destId="{88DFA563-6227-41C7-8292-88F2F6D01498}" srcOrd="0" destOrd="0" presId="urn:microsoft.com/office/officeart/2005/8/layout/default"/>
    <dgm:cxn modelId="{49CCC411-81F4-46B5-913C-5B4FA6A7FBB8}" srcId="{68D14D6B-785C-4BB9-BD01-D5FAA6BB8000}" destId="{83A543F9-7121-4670-8D13-CFCB8DF83DD6}" srcOrd="3" destOrd="0" parTransId="{DD436648-8041-4B63-838E-7BB14B4D2B62}" sibTransId="{814D05D9-8759-46E2-AB6B-9E4BDD9F916A}"/>
    <dgm:cxn modelId="{EDCEC812-5111-4271-8331-3BFE5DF246D9}" srcId="{68D14D6B-785C-4BB9-BD01-D5FAA6BB8000}" destId="{F1543F6F-5D8A-4104-837B-3B0F7A83DCB9}" srcOrd="0" destOrd="0" parTransId="{FA9BB0CB-B55A-4E24-893A-A1F4B0CDE140}" sibTransId="{278E9AFD-F289-416E-A392-0653454B7651}"/>
    <dgm:cxn modelId="{1C059E25-118F-4EC7-BF40-150E64E82C57}" srcId="{68D14D6B-785C-4BB9-BD01-D5FAA6BB8000}" destId="{99958450-F781-4434-A61C-E9BC122C11A3}" srcOrd="2" destOrd="0" parTransId="{A2833D0A-3F30-4406-AC8B-48EA744AF74F}" sibTransId="{34C38D18-9FB9-4A74-AD94-EE414CC4FE5E}"/>
    <dgm:cxn modelId="{F289AD5B-58A1-4A03-A221-6A9B069590C5}" type="presOf" srcId="{639C8033-8A9F-43FA-B2C3-E78C1C933143}" destId="{6A11DF19-5C8B-4339-817A-ED095B4F4C73}" srcOrd="0" destOrd="0" presId="urn:microsoft.com/office/officeart/2005/8/layout/default"/>
    <dgm:cxn modelId="{CDB3ED4E-5B90-47FC-9059-1BC346BE05AF}" type="presOf" srcId="{F720E18D-7EAC-4513-93C9-470C1944C6F1}" destId="{11402C20-CBB1-4EB6-B2BF-BD19785DA3E5}" srcOrd="0" destOrd="0" presId="urn:microsoft.com/office/officeart/2005/8/layout/default"/>
    <dgm:cxn modelId="{45F4127E-939B-48C0-BA2F-BA32DDEAE98A}" type="presOf" srcId="{68D14D6B-785C-4BB9-BD01-D5FAA6BB8000}" destId="{FDCD66CD-8577-4592-8810-1F0C6B26D2F2}" srcOrd="0" destOrd="0" presId="urn:microsoft.com/office/officeart/2005/8/layout/default"/>
    <dgm:cxn modelId="{E0BD69D0-ACBB-4A96-80F9-569772E49B73}" type="presOf" srcId="{F1543F6F-5D8A-4104-837B-3B0F7A83DCB9}" destId="{971F4B8B-670E-48AD-A5C9-A1C6CFCD56CF}" srcOrd="0" destOrd="0" presId="urn:microsoft.com/office/officeart/2005/8/layout/default"/>
    <dgm:cxn modelId="{111F2FD6-1AF3-4714-A727-E3AE5ADF7C7E}" srcId="{68D14D6B-785C-4BB9-BD01-D5FAA6BB8000}" destId="{F720E18D-7EAC-4513-93C9-470C1944C6F1}" srcOrd="1" destOrd="0" parTransId="{62C272F2-6145-456B-B52A-C13FE3D0C8B1}" sibTransId="{F7B9D58D-3F98-4345-8B77-3915DED00EEF}"/>
    <dgm:cxn modelId="{0E5E9DF1-A23A-461E-BAE9-E02007C6EBBC}" srcId="{68D14D6B-785C-4BB9-BD01-D5FAA6BB8000}" destId="{639C8033-8A9F-43FA-B2C3-E78C1C933143}" srcOrd="4" destOrd="0" parTransId="{599CB7C6-1714-425A-82CD-AF40710B527E}" sibTransId="{D28B0EC9-8FA3-453F-90F9-4CB6BDCB7AF8}"/>
    <dgm:cxn modelId="{042B58FC-9A56-4521-A8BC-4E3C8793C5FF}" type="presOf" srcId="{99958450-F781-4434-A61C-E9BC122C11A3}" destId="{410EDD95-D817-4680-B035-3B21D859A406}" srcOrd="0" destOrd="0" presId="urn:microsoft.com/office/officeart/2005/8/layout/default"/>
    <dgm:cxn modelId="{866E562A-79B5-4F71-B89F-C5E548B3F129}" type="presParOf" srcId="{FDCD66CD-8577-4592-8810-1F0C6B26D2F2}" destId="{971F4B8B-670E-48AD-A5C9-A1C6CFCD56CF}" srcOrd="0" destOrd="0" presId="urn:microsoft.com/office/officeart/2005/8/layout/default"/>
    <dgm:cxn modelId="{C7DE3776-41FD-4D24-A175-87ACB675B28E}" type="presParOf" srcId="{FDCD66CD-8577-4592-8810-1F0C6B26D2F2}" destId="{C093E1F2-7E7A-45F0-A179-83E2C70DD2DB}" srcOrd="1" destOrd="0" presId="urn:microsoft.com/office/officeart/2005/8/layout/default"/>
    <dgm:cxn modelId="{182EDC06-8B9F-4701-AA02-873DFA034E46}" type="presParOf" srcId="{FDCD66CD-8577-4592-8810-1F0C6B26D2F2}" destId="{11402C20-CBB1-4EB6-B2BF-BD19785DA3E5}" srcOrd="2" destOrd="0" presId="urn:microsoft.com/office/officeart/2005/8/layout/default"/>
    <dgm:cxn modelId="{E936CDC1-968E-43F6-BA62-FC9CF5D68566}" type="presParOf" srcId="{FDCD66CD-8577-4592-8810-1F0C6B26D2F2}" destId="{2E03731D-FB80-4305-946A-70CC232B2B33}" srcOrd="3" destOrd="0" presId="urn:microsoft.com/office/officeart/2005/8/layout/default"/>
    <dgm:cxn modelId="{7C82CAB5-F72E-4B3B-829F-C95A92939994}" type="presParOf" srcId="{FDCD66CD-8577-4592-8810-1F0C6B26D2F2}" destId="{410EDD95-D817-4680-B035-3B21D859A406}" srcOrd="4" destOrd="0" presId="urn:microsoft.com/office/officeart/2005/8/layout/default"/>
    <dgm:cxn modelId="{59741642-379E-4E72-885D-C928E0099E87}" type="presParOf" srcId="{FDCD66CD-8577-4592-8810-1F0C6B26D2F2}" destId="{FC46402B-760E-46D0-8F76-B076E4CE1B93}" srcOrd="5" destOrd="0" presId="urn:microsoft.com/office/officeart/2005/8/layout/default"/>
    <dgm:cxn modelId="{1A07E053-04A2-4EFC-95AF-B7D169950B52}" type="presParOf" srcId="{FDCD66CD-8577-4592-8810-1F0C6B26D2F2}" destId="{88DFA563-6227-41C7-8292-88F2F6D01498}" srcOrd="6" destOrd="0" presId="urn:microsoft.com/office/officeart/2005/8/layout/default"/>
    <dgm:cxn modelId="{ADB0489F-F0CA-4758-9B2F-023C6CBD2E2F}" type="presParOf" srcId="{FDCD66CD-8577-4592-8810-1F0C6B26D2F2}" destId="{8DB42F23-5C53-4A74-9E6A-80B0D476998C}" srcOrd="7" destOrd="0" presId="urn:microsoft.com/office/officeart/2005/8/layout/default"/>
    <dgm:cxn modelId="{3CEA4DD8-6C56-40FE-9FE2-147A5CA8E7C1}" type="presParOf" srcId="{FDCD66CD-8577-4592-8810-1F0C6B26D2F2}" destId="{6A11DF19-5C8B-4339-817A-ED095B4F4C73}"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9A6B92-9CF0-4442-AFB6-C507B476592C}">
      <dsp:nvSpPr>
        <dsp:cNvPr id="0" name=""/>
        <dsp:cNvSpPr/>
      </dsp:nvSpPr>
      <dsp:spPr>
        <a:xfrm>
          <a:off x="0" y="2063400"/>
          <a:ext cx="5638800" cy="57960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F032DAAA-670C-4033-A6C4-1A222930F6F7}">
      <dsp:nvSpPr>
        <dsp:cNvPr id="0" name=""/>
        <dsp:cNvSpPr/>
      </dsp:nvSpPr>
      <dsp:spPr>
        <a:xfrm>
          <a:off x="281940" y="1723920"/>
          <a:ext cx="3947160" cy="678960"/>
        </a:xfrm>
        <a:prstGeom prst="roundRect">
          <a:avLst/>
        </a:prstGeom>
        <a:solidFill>
          <a:schemeClr val="accent2">
            <a:hueOff val="0"/>
            <a:satOff val="0"/>
            <a:lumOff val="0"/>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2">
              <a:hueOff val="0"/>
              <a:satOff val="0"/>
              <a:lumOff val="0"/>
              <a:alphaOff val="0"/>
              <a:shade val="70000"/>
              <a:satMod val="105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149193" tIns="0" rIns="149193" bIns="0" numCol="1" spcCol="1270" anchor="ctr" anchorCtr="0">
          <a:noAutofit/>
        </a:bodyPr>
        <a:lstStyle/>
        <a:p>
          <a:pPr marL="0" lvl="0" indent="0" algn="l" defTabSz="1022350">
            <a:lnSpc>
              <a:spcPct val="100000"/>
            </a:lnSpc>
            <a:spcBef>
              <a:spcPct val="0"/>
            </a:spcBef>
            <a:spcAft>
              <a:spcPct val="35000"/>
            </a:spcAft>
            <a:buNone/>
          </a:pPr>
          <a:r>
            <a:rPr lang="es-AR" sz="2300" b="1" kern="1200" baseline="0"/>
            <a:t>Prof. Stella Maris Zaba</a:t>
          </a:r>
          <a:endParaRPr lang="en-US" sz="2300" kern="1200"/>
        </a:p>
      </dsp:txBody>
      <dsp:txXfrm>
        <a:off x="315084" y="1757064"/>
        <a:ext cx="3880872" cy="612672"/>
      </dsp:txXfrm>
    </dsp:sp>
    <dsp:sp modelId="{E6A50769-52CC-4FA8-8C8F-E881D5D092F8}">
      <dsp:nvSpPr>
        <dsp:cNvPr id="0" name=""/>
        <dsp:cNvSpPr/>
      </dsp:nvSpPr>
      <dsp:spPr>
        <a:xfrm>
          <a:off x="0" y="3106680"/>
          <a:ext cx="5638800" cy="57960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36432B0C-70DC-46FC-9E5D-369825A223CE}">
      <dsp:nvSpPr>
        <dsp:cNvPr id="0" name=""/>
        <dsp:cNvSpPr/>
      </dsp:nvSpPr>
      <dsp:spPr>
        <a:xfrm>
          <a:off x="281940" y="2767200"/>
          <a:ext cx="3947160" cy="678960"/>
        </a:xfrm>
        <a:prstGeom prst="roundRect">
          <a:avLst/>
        </a:prstGeom>
        <a:solidFill>
          <a:schemeClr val="accent2">
            <a:hueOff val="0"/>
            <a:satOff val="0"/>
            <a:lumOff val="0"/>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2">
              <a:hueOff val="0"/>
              <a:satOff val="0"/>
              <a:lumOff val="0"/>
              <a:alphaOff val="0"/>
              <a:shade val="70000"/>
              <a:satMod val="105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149193" tIns="0" rIns="149193" bIns="0" numCol="1" spcCol="1270" anchor="ctr" anchorCtr="0">
          <a:noAutofit/>
        </a:bodyPr>
        <a:lstStyle/>
        <a:p>
          <a:pPr marL="0" lvl="0" indent="0" algn="l" defTabSz="1022350">
            <a:lnSpc>
              <a:spcPct val="100000"/>
            </a:lnSpc>
            <a:spcBef>
              <a:spcPct val="0"/>
            </a:spcBef>
            <a:spcAft>
              <a:spcPct val="35000"/>
            </a:spcAft>
            <a:buNone/>
          </a:pPr>
          <a:r>
            <a:rPr lang="es-AR" sz="2300" b="1" kern="1200" baseline="0"/>
            <a:t>2024</a:t>
          </a:r>
          <a:endParaRPr lang="en-US" sz="2300" kern="1200"/>
        </a:p>
      </dsp:txBody>
      <dsp:txXfrm>
        <a:off x="315084" y="2800344"/>
        <a:ext cx="3880872" cy="61267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7F4DEC-8AC9-4B02-B969-AEA0244F2687}">
      <dsp:nvSpPr>
        <dsp:cNvPr id="0" name=""/>
        <dsp:cNvSpPr/>
      </dsp:nvSpPr>
      <dsp:spPr>
        <a:xfrm>
          <a:off x="0" y="28687"/>
          <a:ext cx="8503920" cy="745875"/>
        </a:xfrm>
        <a:prstGeom prst="roundRect">
          <a:avLst/>
        </a:prstGeom>
        <a:solidFill>
          <a:schemeClr val="accent2">
            <a:hueOff val="0"/>
            <a:satOff val="0"/>
            <a:lumOff val="0"/>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2">
              <a:hueOff val="0"/>
              <a:satOff val="0"/>
              <a:lumOff val="0"/>
              <a:alphaOff val="0"/>
              <a:shade val="70000"/>
              <a:satMod val="105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s-AR" sz="2000" b="1" kern="1200"/>
            <a:t>1. DELIMITACIÓN CONCEPTUAL ¿QUÉ VOY A HACER?</a:t>
          </a:r>
          <a:endParaRPr lang="en-US" sz="2000" kern="1200"/>
        </a:p>
      </dsp:txBody>
      <dsp:txXfrm>
        <a:off x="36411" y="65098"/>
        <a:ext cx="8431098" cy="673053"/>
      </dsp:txXfrm>
    </dsp:sp>
    <dsp:sp modelId="{1023B650-FA97-45E3-BDD2-433E613D89FE}">
      <dsp:nvSpPr>
        <dsp:cNvPr id="0" name=""/>
        <dsp:cNvSpPr/>
      </dsp:nvSpPr>
      <dsp:spPr>
        <a:xfrm>
          <a:off x="0" y="774562"/>
          <a:ext cx="8503920" cy="1490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9999" tIns="25400" rIns="142240" bIns="25400" numCol="1" spcCol="1270" anchor="t" anchorCtr="0">
          <a:noAutofit/>
        </a:bodyPr>
        <a:lstStyle/>
        <a:p>
          <a:pPr marL="171450" lvl="1" indent="-171450" algn="l" defTabSz="711200">
            <a:lnSpc>
              <a:spcPct val="90000"/>
            </a:lnSpc>
            <a:spcBef>
              <a:spcPct val="0"/>
            </a:spcBef>
            <a:spcAft>
              <a:spcPct val="20000"/>
            </a:spcAft>
            <a:buChar char="•"/>
          </a:pPr>
          <a:r>
            <a:rPr lang="es-AR" sz="1600" kern="1200"/>
            <a:t>a. Diagnóstico ¿cuál es el problema o necesidad?</a:t>
          </a:r>
          <a:endParaRPr lang="en-US" sz="1600" kern="1200"/>
        </a:p>
        <a:p>
          <a:pPr marL="171450" lvl="1" indent="-171450" algn="l" defTabSz="711200">
            <a:lnSpc>
              <a:spcPct val="90000"/>
            </a:lnSpc>
            <a:spcBef>
              <a:spcPct val="0"/>
            </a:spcBef>
            <a:spcAft>
              <a:spcPct val="20000"/>
            </a:spcAft>
            <a:buChar char="•"/>
          </a:pPr>
          <a:r>
            <a:rPr lang="es-AR" sz="1600" kern="1200"/>
            <a:t>b. Justificación ¿por qué es importante resolverlo?</a:t>
          </a:r>
          <a:endParaRPr lang="en-US" sz="1600" kern="1200"/>
        </a:p>
        <a:p>
          <a:pPr marL="171450" lvl="1" indent="-171450" algn="l" defTabSz="711200">
            <a:lnSpc>
              <a:spcPct val="90000"/>
            </a:lnSpc>
            <a:spcBef>
              <a:spcPct val="0"/>
            </a:spcBef>
            <a:spcAft>
              <a:spcPct val="20000"/>
            </a:spcAft>
            <a:buChar char="•"/>
          </a:pPr>
          <a:r>
            <a:rPr lang="es-AR" sz="1600" kern="1200"/>
            <a:t>c. Población beneficiaria y localización ¿a quiénes se beneficiará? ¿dónde están ubicados los destinatarios?</a:t>
          </a:r>
          <a:endParaRPr lang="en-US" sz="1600" kern="1200"/>
        </a:p>
        <a:p>
          <a:pPr marL="171450" lvl="1" indent="-171450" algn="l" defTabSz="711200">
            <a:lnSpc>
              <a:spcPct val="90000"/>
            </a:lnSpc>
            <a:spcBef>
              <a:spcPct val="0"/>
            </a:spcBef>
            <a:spcAft>
              <a:spcPct val="20000"/>
            </a:spcAft>
            <a:buChar char="•"/>
          </a:pPr>
          <a:r>
            <a:rPr lang="es-AR" sz="1600" kern="1200"/>
            <a:t>d. Objetivos ¿ para qué?</a:t>
          </a:r>
          <a:endParaRPr lang="en-US" sz="1600" kern="1200"/>
        </a:p>
        <a:p>
          <a:pPr marL="171450" lvl="1" indent="-171450" algn="l" defTabSz="711200">
            <a:lnSpc>
              <a:spcPct val="90000"/>
            </a:lnSpc>
            <a:spcBef>
              <a:spcPct val="0"/>
            </a:spcBef>
            <a:spcAft>
              <a:spcPct val="20000"/>
            </a:spcAft>
            <a:buChar char="•"/>
          </a:pPr>
          <a:r>
            <a:rPr lang="es-AR" sz="1600" kern="1200"/>
            <a:t>e. Metas ¿qué lograremos concretamente?</a:t>
          </a:r>
          <a:endParaRPr lang="en-US" sz="1600" kern="1200"/>
        </a:p>
      </dsp:txBody>
      <dsp:txXfrm>
        <a:off x="0" y="774562"/>
        <a:ext cx="8503920" cy="1490400"/>
      </dsp:txXfrm>
    </dsp:sp>
    <dsp:sp modelId="{28EBC62F-6027-47BE-A4D0-1FA376F70A29}">
      <dsp:nvSpPr>
        <dsp:cNvPr id="0" name=""/>
        <dsp:cNvSpPr/>
      </dsp:nvSpPr>
      <dsp:spPr>
        <a:xfrm>
          <a:off x="0" y="2264962"/>
          <a:ext cx="8503920" cy="745875"/>
        </a:xfrm>
        <a:prstGeom prst="roundRect">
          <a:avLst/>
        </a:prstGeom>
        <a:solidFill>
          <a:schemeClr val="accent2">
            <a:hueOff val="0"/>
            <a:satOff val="0"/>
            <a:lumOff val="0"/>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2">
              <a:hueOff val="0"/>
              <a:satOff val="0"/>
              <a:lumOff val="0"/>
              <a:alphaOff val="0"/>
              <a:shade val="70000"/>
              <a:satMod val="105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s-AR" sz="2000" b="1" kern="1200"/>
            <a:t>2. DESCRIPCIÓN METODOLÓGICA ¿CÓMO LO VOY A HACER?</a:t>
          </a:r>
          <a:endParaRPr lang="en-US" sz="2000" kern="1200"/>
        </a:p>
      </dsp:txBody>
      <dsp:txXfrm>
        <a:off x="36411" y="2301373"/>
        <a:ext cx="8431098" cy="673053"/>
      </dsp:txXfrm>
    </dsp:sp>
    <dsp:sp modelId="{4554B68B-F13D-425C-AD7C-E0A9305D3D05}">
      <dsp:nvSpPr>
        <dsp:cNvPr id="0" name=""/>
        <dsp:cNvSpPr/>
      </dsp:nvSpPr>
      <dsp:spPr>
        <a:xfrm>
          <a:off x="0" y="3010837"/>
          <a:ext cx="8503920" cy="7865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9999" tIns="25400" rIns="142240" bIns="25400" numCol="1" spcCol="1270" anchor="t" anchorCtr="0">
          <a:noAutofit/>
        </a:bodyPr>
        <a:lstStyle/>
        <a:p>
          <a:pPr marL="171450" lvl="1" indent="-171450" algn="l" defTabSz="711200">
            <a:lnSpc>
              <a:spcPct val="90000"/>
            </a:lnSpc>
            <a:spcBef>
              <a:spcPct val="0"/>
            </a:spcBef>
            <a:spcAft>
              <a:spcPct val="20000"/>
            </a:spcAft>
            <a:buChar char="•"/>
          </a:pPr>
          <a:r>
            <a:rPr lang="es-AR" sz="1600" kern="1200"/>
            <a:t>a. Actividades ¿cómo lo haremos?</a:t>
          </a:r>
          <a:endParaRPr lang="en-US" sz="1600" kern="1200"/>
        </a:p>
        <a:p>
          <a:pPr marL="171450" lvl="1" indent="-171450" algn="l" defTabSz="711200">
            <a:lnSpc>
              <a:spcPct val="90000"/>
            </a:lnSpc>
            <a:spcBef>
              <a:spcPct val="0"/>
            </a:spcBef>
            <a:spcAft>
              <a:spcPct val="20000"/>
            </a:spcAft>
            <a:buChar char="•"/>
          </a:pPr>
          <a:r>
            <a:rPr lang="es-AR" sz="1600" kern="1200"/>
            <a:t>b. Cronograma ¿cómo organizar las actividades en el tiempo?</a:t>
          </a:r>
          <a:endParaRPr lang="en-US" sz="1600" kern="1200"/>
        </a:p>
        <a:p>
          <a:pPr marL="171450" lvl="1" indent="-171450" algn="l" defTabSz="711200">
            <a:lnSpc>
              <a:spcPct val="90000"/>
            </a:lnSpc>
            <a:spcBef>
              <a:spcPct val="0"/>
            </a:spcBef>
            <a:spcAft>
              <a:spcPct val="20000"/>
            </a:spcAft>
            <a:buChar char="•"/>
          </a:pPr>
          <a:r>
            <a:rPr lang="es-AR" sz="1600" kern="1200"/>
            <a:t>c. Roles y funciones ¿qué haremos cada uno?</a:t>
          </a:r>
          <a:endParaRPr lang="en-US" sz="1600" kern="1200"/>
        </a:p>
      </dsp:txBody>
      <dsp:txXfrm>
        <a:off x="0" y="3010837"/>
        <a:ext cx="8503920" cy="786599"/>
      </dsp:txXfrm>
    </dsp:sp>
    <dsp:sp modelId="{99BA91C9-A232-417D-97D1-0CA214279344}">
      <dsp:nvSpPr>
        <dsp:cNvPr id="0" name=""/>
        <dsp:cNvSpPr/>
      </dsp:nvSpPr>
      <dsp:spPr>
        <a:xfrm>
          <a:off x="0" y="3797437"/>
          <a:ext cx="8503920" cy="745875"/>
        </a:xfrm>
        <a:prstGeom prst="roundRect">
          <a:avLst/>
        </a:prstGeom>
        <a:solidFill>
          <a:schemeClr val="accent2">
            <a:hueOff val="0"/>
            <a:satOff val="0"/>
            <a:lumOff val="0"/>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2">
              <a:hueOff val="0"/>
              <a:satOff val="0"/>
              <a:lumOff val="0"/>
              <a:alphaOff val="0"/>
              <a:shade val="70000"/>
              <a:satMod val="105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s-AR" sz="2000" b="1" kern="1200"/>
            <a:t>3. DETERMINACIÓN DE RECURSOS ¿CON QUÉ LO VOY A HACER?</a:t>
          </a:r>
          <a:endParaRPr lang="en-US" sz="2000" kern="1200"/>
        </a:p>
      </dsp:txBody>
      <dsp:txXfrm>
        <a:off x="36411" y="3833848"/>
        <a:ext cx="8431098" cy="67305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0DBD7E-7CCA-4F3D-BBA8-ECEEDEDD62FB}">
      <dsp:nvSpPr>
        <dsp:cNvPr id="0" name=""/>
        <dsp:cNvSpPr/>
      </dsp:nvSpPr>
      <dsp:spPr>
        <a:xfrm>
          <a:off x="0" y="742949"/>
          <a:ext cx="8503920" cy="137160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1D58069-D3A4-46E8-8C0D-F46C4F6677CA}">
      <dsp:nvSpPr>
        <dsp:cNvPr id="0" name=""/>
        <dsp:cNvSpPr/>
      </dsp:nvSpPr>
      <dsp:spPr>
        <a:xfrm>
          <a:off x="414909" y="1051559"/>
          <a:ext cx="754380" cy="75438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1429" cap="flat" cmpd="sng" algn="ctr">
          <a:noFill/>
          <a:prstDash val="sysDash"/>
        </a:ln>
        <a:effectLst/>
      </dsp:spPr>
      <dsp:style>
        <a:lnRef idx="2">
          <a:scrgbClr r="0" g="0" b="0"/>
        </a:lnRef>
        <a:fillRef idx="1">
          <a:scrgbClr r="0" g="0" b="0"/>
        </a:fillRef>
        <a:effectRef idx="0">
          <a:scrgbClr r="0" g="0" b="0"/>
        </a:effectRef>
        <a:fontRef idx="minor">
          <a:schemeClr val="lt1"/>
        </a:fontRef>
      </dsp:style>
    </dsp:sp>
    <dsp:sp modelId="{8A50B92F-59A8-4202-9DF6-54C2D36C282C}">
      <dsp:nvSpPr>
        <dsp:cNvPr id="0" name=""/>
        <dsp:cNvSpPr/>
      </dsp:nvSpPr>
      <dsp:spPr>
        <a:xfrm>
          <a:off x="1584198" y="742949"/>
          <a:ext cx="6919722" cy="1371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5161" tIns="145161" rIns="145161" bIns="145161" numCol="1" spcCol="1270" anchor="ctr" anchorCtr="0">
          <a:noAutofit/>
        </a:bodyPr>
        <a:lstStyle/>
        <a:p>
          <a:pPr marL="0" lvl="0" indent="0" algn="l" defTabSz="755650">
            <a:lnSpc>
              <a:spcPct val="100000"/>
            </a:lnSpc>
            <a:spcBef>
              <a:spcPct val="0"/>
            </a:spcBef>
            <a:spcAft>
              <a:spcPct val="35000"/>
            </a:spcAft>
            <a:buNone/>
          </a:pPr>
          <a:r>
            <a:rPr lang="es-AR" sz="1700" kern="1200"/>
            <a:t>La universidad es un universo simbólico, con mitos que contribuyen a otorgar sentido a la realidad, pero que a su vez la construyen y la cristalizan, gobernando el pensamiento y estructurando la vida cotidiana (Clark, 1991. Martínez Nogueira, 2000).</a:t>
          </a:r>
          <a:endParaRPr lang="en-US" sz="1700" kern="1200"/>
        </a:p>
      </dsp:txBody>
      <dsp:txXfrm>
        <a:off x="1584198" y="742949"/>
        <a:ext cx="6919722" cy="1371600"/>
      </dsp:txXfrm>
    </dsp:sp>
    <dsp:sp modelId="{C0090CEA-8985-48C3-80F2-258A60327DDE}">
      <dsp:nvSpPr>
        <dsp:cNvPr id="0" name=""/>
        <dsp:cNvSpPr/>
      </dsp:nvSpPr>
      <dsp:spPr>
        <a:xfrm>
          <a:off x="0" y="2457450"/>
          <a:ext cx="8503920" cy="137160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95C3222-8917-4214-980D-AD738745C016}">
      <dsp:nvSpPr>
        <dsp:cNvPr id="0" name=""/>
        <dsp:cNvSpPr/>
      </dsp:nvSpPr>
      <dsp:spPr>
        <a:xfrm>
          <a:off x="414909" y="2766060"/>
          <a:ext cx="754380" cy="75438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1429" cap="flat" cmpd="sng" algn="ctr">
          <a:noFill/>
          <a:prstDash val="sysDash"/>
        </a:ln>
        <a:effectLst/>
      </dsp:spPr>
      <dsp:style>
        <a:lnRef idx="2">
          <a:scrgbClr r="0" g="0" b="0"/>
        </a:lnRef>
        <a:fillRef idx="1">
          <a:scrgbClr r="0" g="0" b="0"/>
        </a:fillRef>
        <a:effectRef idx="0">
          <a:scrgbClr r="0" g="0" b="0"/>
        </a:effectRef>
        <a:fontRef idx="minor">
          <a:schemeClr val="lt1"/>
        </a:fontRef>
      </dsp:style>
    </dsp:sp>
    <dsp:sp modelId="{418FCEEF-6C6B-4CE3-8F4F-BD261FA18FD3}">
      <dsp:nvSpPr>
        <dsp:cNvPr id="0" name=""/>
        <dsp:cNvSpPr/>
      </dsp:nvSpPr>
      <dsp:spPr>
        <a:xfrm>
          <a:off x="1584198" y="2457450"/>
          <a:ext cx="6919722" cy="1371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5161" tIns="145161" rIns="145161" bIns="145161" numCol="1" spcCol="1270" anchor="ctr" anchorCtr="0">
          <a:noAutofit/>
        </a:bodyPr>
        <a:lstStyle/>
        <a:p>
          <a:pPr marL="0" lvl="0" indent="0" algn="l" defTabSz="755650">
            <a:lnSpc>
              <a:spcPct val="100000"/>
            </a:lnSpc>
            <a:spcBef>
              <a:spcPct val="0"/>
            </a:spcBef>
            <a:spcAft>
              <a:spcPct val="35000"/>
            </a:spcAft>
            <a:buNone/>
          </a:pPr>
          <a:r>
            <a:rPr lang="es-AR" sz="1700" kern="1200"/>
            <a:t>Es una mezcla de motivaciones, de propósitos, de aspiraciones en la que conviven distintas disciplinas, trayectorias y tradiciones de conocimiento, de comunidades académicas, cada una de las cuales tiene hasta su propio concepto de universidad.</a:t>
          </a:r>
          <a:endParaRPr lang="en-US" sz="1700" kern="1200"/>
        </a:p>
      </dsp:txBody>
      <dsp:txXfrm>
        <a:off x="1584198" y="2457450"/>
        <a:ext cx="6919722" cy="13716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D3E48E-0E8E-47E7-8AA7-520E9C43434F}">
      <dsp:nvSpPr>
        <dsp:cNvPr id="0" name=""/>
        <dsp:cNvSpPr/>
      </dsp:nvSpPr>
      <dsp:spPr>
        <a:xfrm>
          <a:off x="505709" y="913500"/>
          <a:ext cx="1544062" cy="1544062"/>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157B74F-FE0E-4E31-A1C4-3EE6801FB4B8}">
      <dsp:nvSpPr>
        <dsp:cNvPr id="0" name=""/>
        <dsp:cNvSpPr/>
      </dsp:nvSpPr>
      <dsp:spPr>
        <a:xfrm>
          <a:off x="834772" y="1242562"/>
          <a:ext cx="885937" cy="88593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1429" cap="flat" cmpd="sng" algn="ctr">
          <a:noFill/>
          <a:prstDash val="sysDash"/>
        </a:ln>
        <a:effectLst/>
      </dsp:spPr>
      <dsp:style>
        <a:lnRef idx="2">
          <a:scrgbClr r="0" g="0" b="0"/>
        </a:lnRef>
        <a:fillRef idx="1">
          <a:scrgbClr r="0" g="0" b="0"/>
        </a:fillRef>
        <a:effectRef idx="0">
          <a:scrgbClr r="0" g="0" b="0"/>
        </a:effectRef>
        <a:fontRef idx="minor">
          <a:schemeClr val="lt1"/>
        </a:fontRef>
      </dsp:style>
    </dsp:sp>
    <dsp:sp modelId="{B5593D6A-80F7-4F5C-8A01-B5FECFACB0A0}">
      <dsp:nvSpPr>
        <dsp:cNvPr id="0" name=""/>
        <dsp:cNvSpPr/>
      </dsp:nvSpPr>
      <dsp:spPr>
        <a:xfrm>
          <a:off x="12116" y="2938500"/>
          <a:ext cx="253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00150">
            <a:lnSpc>
              <a:spcPct val="90000"/>
            </a:lnSpc>
            <a:spcBef>
              <a:spcPct val="0"/>
            </a:spcBef>
            <a:spcAft>
              <a:spcPct val="35000"/>
            </a:spcAft>
            <a:buNone/>
            <a:defRPr cap="all"/>
          </a:pPr>
          <a:r>
            <a:rPr lang="es-ES" sz="2700" kern="1200"/>
            <a:t>Política</a:t>
          </a:r>
          <a:endParaRPr lang="en-US" sz="2700" kern="1200"/>
        </a:p>
      </dsp:txBody>
      <dsp:txXfrm>
        <a:off x="12116" y="2938500"/>
        <a:ext cx="2531250" cy="720000"/>
      </dsp:txXfrm>
    </dsp:sp>
    <dsp:sp modelId="{B82639E2-1A63-4566-A35E-BC3A4F8A35A2}">
      <dsp:nvSpPr>
        <dsp:cNvPr id="0" name=""/>
        <dsp:cNvSpPr/>
      </dsp:nvSpPr>
      <dsp:spPr>
        <a:xfrm>
          <a:off x="3479928" y="913500"/>
          <a:ext cx="1544062" cy="1544062"/>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CE1E9AE-5446-4EE6-BB96-D17B152F7755}">
      <dsp:nvSpPr>
        <dsp:cNvPr id="0" name=""/>
        <dsp:cNvSpPr/>
      </dsp:nvSpPr>
      <dsp:spPr>
        <a:xfrm>
          <a:off x="3808991" y="1242562"/>
          <a:ext cx="885937" cy="88593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1429" cap="flat" cmpd="sng" algn="ctr">
          <a:noFill/>
          <a:prstDash val="sysDash"/>
        </a:ln>
        <a:effectLst/>
      </dsp:spPr>
      <dsp:style>
        <a:lnRef idx="2">
          <a:scrgbClr r="0" g="0" b="0"/>
        </a:lnRef>
        <a:fillRef idx="1">
          <a:scrgbClr r="0" g="0" b="0"/>
        </a:fillRef>
        <a:effectRef idx="0">
          <a:scrgbClr r="0" g="0" b="0"/>
        </a:effectRef>
        <a:fontRef idx="minor">
          <a:schemeClr val="lt1"/>
        </a:fontRef>
      </dsp:style>
    </dsp:sp>
    <dsp:sp modelId="{642AB98C-497C-4CF5-B09D-2067F78FFFAA}">
      <dsp:nvSpPr>
        <dsp:cNvPr id="0" name=""/>
        <dsp:cNvSpPr/>
      </dsp:nvSpPr>
      <dsp:spPr>
        <a:xfrm>
          <a:off x="2986335" y="2938500"/>
          <a:ext cx="253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00150">
            <a:lnSpc>
              <a:spcPct val="90000"/>
            </a:lnSpc>
            <a:spcBef>
              <a:spcPct val="0"/>
            </a:spcBef>
            <a:spcAft>
              <a:spcPct val="35000"/>
            </a:spcAft>
            <a:buNone/>
            <a:defRPr cap="all"/>
          </a:pPr>
          <a:r>
            <a:rPr lang="es-ES" sz="2700" kern="1200"/>
            <a:t>Burocrática</a:t>
          </a:r>
          <a:endParaRPr lang="en-US" sz="2700" kern="1200"/>
        </a:p>
      </dsp:txBody>
      <dsp:txXfrm>
        <a:off x="2986335" y="2938500"/>
        <a:ext cx="2531250" cy="720000"/>
      </dsp:txXfrm>
    </dsp:sp>
    <dsp:sp modelId="{34F8C834-7909-413D-956B-950E20DBD06F}">
      <dsp:nvSpPr>
        <dsp:cNvPr id="0" name=""/>
        <dsp:cNvSpPr/>
      </dsp:nvSpPr>
      <dsp:spPr>
        <a:xfrm>
          <a:off x="6454147" y="913500"/>
          <a:ext cx="1544062" cy="1544062"/>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4EBB220-07CE-46A2-BFD6-29ACF1340920}">
      <dsp:nvSpPr>
        <dsp:cNvPr id="0" name=""/>
        <dsp:cNvSpPr/>
      </dsp:nvSpPr>
      <dsp:spPr>
        <a:xfrm>
          <a:off x="6783210" y="1242562"/>
          <a:ext cx="885937" cy="88593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1429" cap="flat" cmpd="sng" algn="ctr">
          <a:noFill/>
          <a:prstDash val="sysDash"/>
        </a:ln>
        <a:effectLst/>
      </dsp:spPr>
      <dsp:style>
        <a:lnRef idx="2">
          <a:scrgbClr r="0" g="0" b="0"/>
        </a:lnRef>
        <a:fillRef idx="1">
          <a:scrgbClr r="0" g="0" b="0"/>
        </a:fillRef>
        <a:effectRef idx="0">
          <a:scrgbClr r="0" g="0" b="0"/>
        </a:effectRef>
        <a:fontRef idx="minor">
          <a:schemeClr val="lt1"/>
        </a:fontRef>
      </dsp:style>
    </dsp:sp>
    <dsp:sp modelId="{BB135148-24F1-4CFF-9F75-F13E1FE92D6C}">
      <dsp:nvSpPr>
        <dsp:cNvPr id="0" name=""/>
        <dsp:cNvSpPr/>
      </dsp:nvSpPr>
      <dsp:spPr>
        <a:xfrm>
          <a:off x="5960553" y="2938500"/>
          <a:ext cx="253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00150">
            <a:lnSpc>
              <a:spcPct val="90000"/>
            </a:lnSpc>
            <a:spcBef>
              <a:spcPct val="0"/>
            </a:spcBef>
            <a:spcAft>
              <a:spcPct val="35000"/>
            </a:spcAft>
            <a:buNone/>
            <a:defRPr cap="all"/>
          </a:pPr>
          <a:r>
            <a:rPr lang="es-ES" sz="2700" kern="1200"/>
            <a:t>Académica</a:t>
          </a:r>
          <a:endParaRPr lang="en-US" sz="2700" kern="1200"/>
        </a:p>
      </dsp:txBody>
      <dsp:txXfrm>
        <a:off x="5960553" y="2938500"/>
        <a:ext cx="2531250" cy="7200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1F42E6-DFB1-411B-BABB-48AADDF7398B}">
      <dsp:nvSpPr>
        <dsp:cNvPr id="0" name=""/>
        <dsp:cNvSpPr/>
      </dsp:nvSpPr>
      <dsp:spPr>
        <a:xfrm>
          <a:off x="0" y="2622"/>
          <a:ext cx="8503920" cy="71124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4429230-9A8B-439E-B099-4A3CC6BE52A7}">
      <dsp:nvSpPr>
        <dsp:cNvPr id="0" name=""/>
        <dsp:cNvSpPr/>
      </dsp:nvSpPr>
      <dsp:spPr>
        <a:xfrm>
          <a:off x="215153" y="162653"/>
          <a:ext cx="391187" cy="39118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1429" cap="flat" cmpd="sng" algn="ctr">
          <a:noFill/>
          <a:prstDash val="sysDash"/>
        </a:ln>
        <a:effectLst/>
      </dsp:spPr>
      <dsp:style>
        <a:lnRef idx="2">
          <a:scrgbClr r="0" g="0" b="0"/>
        </a:lnRef>
        <a:fillRef idx="1">
          <a:scrgbClr r="0" g="0" b="0"/>
        </a:fillRef>
        <a:effectRef idx="0">
          <a:scrgbClr r="0" g="0" b="0"/>
        </a:effectRef>
        <a:fontRef idx="minor">
          <a:schemeClr val="lt1"/>
        </a:fontRef>
      </dsp:style>
    </dsp:sp>
    <dsp:sp modelId="{E4F1DF0B-D2AE-4C24-9EEC-1901DCD26058}">
      <dsp:nvSpPr>
        <dsp:cNvPr id="0" name=""/>
        <dsp:cNvSpPr/>
      </dsp:nvSpPr>
      <dsp:spPr>
        <a:xfrm>
          <a:off x="821493" y="2622"/>
          <a:ext cx="7682426" cy="7112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5274" tIns="75274" rIns="75274" bIns="75274" numCol="1" spcCol="1270" anchor="ctr" anchorCtr="0">
          <a:noAutofit/>
        </a:bodyPr>
        <a:lstStyle/>
        <a:p>
          <a:pPr marL="0" lvl="0" indent="0" algn="l" defTabSz="711200">
            <a:lnSpc>
              <a:spcPct val="90000"/>
            </a:lnSpc>
            <a:spcBef>
              <a:spcPct val="0"/>
            </a:spcBef>
            <a:spcAft>
              <a:spcPct val="35000"/>
            </a:spcAft>
            <a:buNone/>
          </a:pPr>
          <a:r>
            <a:rPr lang="es-AR" sz="1600" kern="1200"/>
            <a:t>Articular personas con roles; </a:t>
          </a:r>
          <a:endParaRPr lang="en-US" sz="1600" kern="1200"/>
        </a:p>
      </dsp:txBody>
      <dsp:txXfrm>
        <a:off x="821493" y="2622"/>
        <a:ext cx="7682426" cy="711249"/>
      </dsp:txXfrm>
    </dsp:sp>
    <dsp:sp modelId="{84BCA4ED-0C7E-4EA8-B102-7919A14C83B0}">
      <dsp:nvSpPr>
        <dsp:cNvPr id="0" name=""/>
        <dsp:cNvSpPr/>
      </dsp:nvSpPr>
      <dsp:spPr>
        <a:xfrm>
          <a:off x="0" y="891684"/>
          <a:ext cx="8503920" cy="71124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0F00E8A-C91E-4E6C-B71F-06AEA53C5AEB}">
      <dsp:nvSpPr>
        <dsp:cNvPr id="0" name=""/>
        <dsp:cNvSpPr/>
      </dsp:nvSpPr>
      <dsp:spPr>
        <a:xfrm>
          <a:off x="215153" y="1051715"/>
          <a:ext cx="391187" cy="39118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1429" cap="flat" cmpd="sng" algn="ctr">
          <a:noFill/>
          <a:prstDash val="sysDash"/>
        </a:ln>
        <a:effectLst/>
      </dsp:spPr>
      <dsp:style>
        <a:lnRef idx="2">
          <a:scrgbClr r="0" g="0" b="0"/>
        </a:lnRef>
        <a:fillRef idx="1">
          <a:scrgbClr r="0" g="0" b="0"/>
        </a:fillRef>
        <a:effectRef idx="0">
          <a:scrgbClr r="0" g="0" b="0"/>
        </a:effectRef>
        <a:fontRef idx="minor">
          <a:schemeClr val="lt1"/>
        </a:fontRef>
      </dsp:style>
    </dsp:sp>
    <dsp:sp modelId="{B144EF41-5340-4BDE-BAED-47B330B616FA}">
      <dsp:nvSpPr>
        <dsp:cNvPr id="0" name=""/>
        <dsp:cNvSpPr/>
      </dsp:nvSpPr>
      <dsp:spPr>
        <a:xfrm>
          <a:off x="821493" y="891684"/>
          <a:ext cx="7682426" cy="7112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5274" tIns="75274" rIns="75274" bIns="75274" numCol="1" spcCol="1270" anchor="ctr" anchorCtr="0">
          <a:noAutofit/>
        </a:bodyPr>
        <a:lstStyle/>
        <a:p>
          <a:pPr marL="0" lvl="0" indent="0" algn="l" defTabSz="711200">
            <a:lnSpc>
              <a:spcPct val="90000"/>
            </a:lnSpc>
            <a:spcBef>
              <a:spcPct val="0"/>
            </a:spcBef>
            <a:spcAft>
              <a:spcPct val="35000"/>
            </a:spcAft>
            <a:buNone/>
          </a:pPr>
          <a:r>
            <a:rPr lang="es-AR" sz="1600" kern="1200"/>
            <a:t>la formalización, la reglamentación, las regulaciones; </a:t>
          </a:r>
          <a:endParaRPr lang="en-US" sz="1600" kern="1200"/>
        </a:p>
      </dsp:txBody>
      <dsp:txXfrm>
        <a:off x="821493" y="891684"/>
        <a:ext cx="7682426" cy="711249"/>
      </dsp:txXfrm>
    </dsp:sp>
    <dsp:sp modelId="{11AC74C1-896C-4AA6-A265-DEF11354C53C}">
      <dsp:nvSpPr>
        <dsp:cNvPr id="0" name=""/>
        <dsp:cNvSpPr/>
      </dsp:nvSpPr>
      <dsp:spPr>
        <a:xfrm>
          <a:off x="0" y="1780746"/>
          <a:ext cx="8503920" cy="71124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39D89DF-7522-4668-976E-BB8F325D9C21}">
      <dsp:nvSpPr>
        <dsp:cNvPr id="0" name=""/>
        <dsp:cNvSpPr/>
      </dsp:nvSpPr>
      <dsp:spPr>
        <a:xfrm>
          <a:off x="215153" y="1940777"/>
          <a:ext cx="391187" cy="39118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1429" cap="flat" cmpd="sng" algn="ctr">
          <a:noFill/>
          <a:prstDash val="sysDash"/>
        </a:ln>
        <a:effectLst/>
      </dsp:spPr>
      <dsp:style>
        <a:lnRef idx="2">
          <a:scrgbClr r="0" g="0" b="0"/>
        </a:lnRef>
        <a:fillRef idx="1">
          <a:scrgbClr r="0" g="0" b="0"/>
        </a:fillRef>
        <a:effectRef idx="0">
          <a:scrgbClr r="0" g="0" b="0"/>
        </a:effectRef>
        <a:fontRef idx="minor">
          <a:schemeClr val="lt1"/>
        </a:fontRef>
      </dsp:style>
    </dsp:sp>
    <dsp:sp modelId="{D581E48F-F609-4DDA-ABE1-4E227A8BDE0D}">
      <dsp:nvSpPr>
        <dsp:cNvPr id="0" name=""/>
        <dsp:cNvSpPr/>
      </dsp:nvSpPr>
      <dsp:spPr>
        <a:xfrm>
          <a:off x="821493" y="1780746"/>
          <a:ext cx="7682426" cy="7112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5274" tIns="75274" rIns="75274" bIns="75274" numCol="1" spcCol="1270" anchor="ctr" anchorCtr="0">
          <a:noAutofit/>
        </a:bodyPr>
        <a:lstStyle/>
        <a:p>
          <a:pPr marL="0" lvl="0" indent="0" algn="l" defTabSz="711200">
            <a:lnSpc>
              <a:spcPct val="90000"/>
            </a:lnSpc>
            <a:spcBef>
              <a:spcPct val="0"/>
            </a:spcBef>
            <a:spcAft>
              <a:spcPct val="35000"/>
            </a:spcAft>
            <a:buNone/>
          </a:pPr>
          <a:r>
            <a:rPr lang="es-AR" sz="1600" kern="1200"/>
            <a:t>el comportamiento de las unidades estructurales; </a:t>
          </a:r>
          <a:endParaRPr lang="en-US" sz="1600" kern="1200"/>
        </a:p>
      </dsp:txBody>
      <dsp:txXfrm>
        <a:off x="821493" y="1780746"/>
        <a:ext cx="7682426" cy="711249"/>
      </dsp:txXfrm>
    </dsp:sp>
    <dsp:sp modelId="{98BC1AA8-2D2E-4180-885B-D0253687147E}">
      <dsp:nvSpPr>
        <dsp:cNvPr id="0" name=""/>
        <dsp:cNvSpPr/>
      </dsp:nvSpPr>
      <dsp:spPr>
        <a:xfrm>
          <a:off x="0" y="2669808"/>
          <a:ext cx="8503920" cy="71124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6483DEB-0313-42C0-9EE4-7555536D800F}">
      <dsp:nvSpPr>
        <dsp:cNvPr id="0" name=""/>
        <dsp:cNvSpPr/>
      </dsp:nvSpPr>
      <dsp:spPr>
        <a:xfrm>
          <a:off x="215153" y="2829839"/>
          <a:ext cx="391187" cy="391187"/>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1429" cap="flat" cmpd="sng" algn="ctr">
          <a:noFill/>
          <a:prstDash val="sysDash"/>
        </a:ln>
        <a:effectLst/>
      </dsp:spPr>
      <dsp:style>
        <a:lnRef idx="2">
          <a:scrgbClr r="0" g="0" b="0"/>
        </a:lnRef>
        <a:fillRef idx="1">
          <a:scrgbClr r="0" g="0" b="0"/>
        </a:fillRef>
        <a:effectRef idx="0">
          <a:scrgbClr r="0" g="0" b="0"/>
        </a:effectRef>
        <a:fontRef idx="minor">
          <a:schemeClr val="lt1"/>
        </a:fontRef>
      </dsp:style>
    </dsp:sp>
    <dsp:sp modelId="{7A394ABF-708E-4CA6-8B41-4559742226BC}">
      <dsp:nvSpPr>
        <dsp:cNvPr id="0" name=""/>
        <dsp:cNvSpPr/>
      </dsp:nvSpPr>
      <dsp:spPr>
        <a:xfrm>
          <a:off x="821493" y="2669808"/>
          <a:ext cx="7682426" cy="7112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5274" tIns="75274" rIns="75274" bIns="75274" numCol="1" spcCol="1270" anchor="ctr" anchorCtr="0">
          <a:noAutofit/>
        </a:bodyPr>
        <a:lstStyle/>
        <a:p>
          <a:pPr marL="0" lvl="0" indent="0" algn="l" defTabSz="711200">
            <a:lnSpc>
              <a:spcPct val="90000"/>
            </a:lnSpc>
            <a:spcBef>
              <a:spcPct val="0"/>
            </a:spcBef>
            <a:spcAft>
              <a:spcPct val="35000"/>
            </a:spcAft>
            <a:buNone/>
          </a:pPr>
          <a:r>
            <a:rPr lang="es-AR" sz="1600" kern="1200"/>
            <a:t>la compatibilización de las orientaciones de largo plazo con las decisiones de corto plazo. </a:t>
          </a:r>
          <a:endParaRPr lang="en-US" sz="1600" kern="1200"/>
        </a:p>
      </dsp:txBody>
      <dsp:txXfrm>
        <a:off x="821493" y="2669808"/>
        <a:ext cx="7682426" cy="711249"/>
      </dsp:txXfrm>
    </dsp:sp>
    <dsp:sp modelId="{757C755A-F8A0-4AB2-ADDC-C47C04F758AC}">
      <dsp:nvSpPr>
        <dsp:cNvPr id="0" name=""/>
        <dsp:cNvSpPr/>
      </dsp:nvSpPr>
      <dsp:spPr>
        <a:xfrm>
          <a:off x="0" y="3708499"/>
          <a:ext cx="8503920" cy="71124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CE204B1-F467-499B-849E-78204BD752F4}">
      <dsp:nvSpPr>
        <dsp:cNvPr id="0" name=""/>
        <dsp:cNvSpPr/>
      </dsp:nvSpPr>
      <dsp:spPr>
        <a:xfrm>
          <a:off x="215153" y="3868530"/>
          <a:ext cx="391187" cy="391187"/>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1429" cap="flat" cmpd="sng" algn="ctr">
          <a:noFill/>
          <a:prstDash val="sysDash"/>
        </a:ln>
        <a:effectLst/>
      </dsp:spPr>
      <dsp:style>
        <a:lnRef idx="2">
          <a:scrgbClr r="0" g="0" b="0"/>
        </a:lnRef>
        <a:fillRef idx="1">
          <a:scrgbClr r="0" g="0" b="0"/>
        </a:fillRef>
        <a:effectRef idx="0">
          <a:scrgbClr r="0" g="0" b="0"/>
        </a:effectRef>
        <a:fontRef idx="minor">
          <a:schemeClr val="lt1"/>
        </a:fontRef>
      </dsp:style>
    </dsp:sp>
    <dsp:sp modelId="{68C72775-93B1-41F0-86B1-2A220CC9BB8B}">
      <dsp:nvSpPr>
        <dsp:cNvPr id="0" name=""/>
        <dsp:cNvSpPr/>
      </dsp:nvSpPr>
      <dsp:spPr>
        <a:xfrm>
          <a:off x="821493" y="3558870"/>
          <a:ext cx="7682426" cy="10105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5274" tIns="75274" rIns="75274" bIns="75274" numCol="1" spcCol="1270" anchor="ctr" anchorCtr="0">
          <a:noAutofit/>
        </a:bodyPr>
        <a:lstStyle/>
        <a:p>
          <a:pPr marL="0" lvl="0" indent="0" algn="l" defTabSz="711200">
            <a:lnSpc>
              <a:spcPct val="90000"/>
            </a:lnSpc>
            <a:spcBef>
              <a:spcPct val="0"/>
            </a:spcBef>
            <a:spcAft>
              <a:spcPct val="35000"/>
            </a:spcAft>
            <a:buNone/>
          </a:pPr>
          <a:r>
            <a:rPr lang="es-AR" sz="1600" kern="1200" dirty="0"/>
            <a:t>las dificultades de que los planes generales efectivamente se conviertan en proyectos que, a su vez, se compatibilicen con otros proyectos de corto, mediano y largo plazo, coexistiendo con las decisiones y acciones cotidianas</a:t>
          </a:r>
          <a:endParaRPr lang="en-US" sz="1600" kern="1200" dirty="0"/>
        </a:p>
      </dsp:txBody>
      <dsp:txXfrm>
        <a:off x="821493" y="3558870"/>
        <a:ext cx="7682426" cy="101050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5048D4-8A81-4C35-99CC-E99F5BFC0A08}">
      <dsp:nvSpPr>
        <dsp:cNvPr id="0" name=""/>
        <dsp:cNvSpPr/>
      </dsp:nvSpPr>
      <dsp:spPr>
        <a:xfrm>
          <a:off x="0" y="72270"/>
          <a:ext cx="8503920" cy="1800630"/>
        </a:xfrm>
        <a:prstGeom prst="roundRect">
          <a:avLst/>
        </a:prstGeom>
        <a:solidFill>
          <a:schemeClr val="accent2">
            <a:hueOff val="0"/>
            <a:satOff val="0"/>
            <a:lumOff val="0"/>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2">
              <a:hueOff val="0"/>
              <a:satOff val="0"/>
              <a:lumOff val="0"/>
              <a:alphaOff val="0"/>
              <a:shade val="70000"/>
              <a:satMod val="105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s-AR" sz="2700" kern="1200"/>
            <a:t>Un plan hace referencia a las decisiones de carácter global que expresan los lineamientos políticos fundamentales derivados de propósitos y objetivos muy generales. </a:t>
          </a:r>
          <a:endParaRPr lang="en-US" sz="2700" kern="1200"/>
        </a:p>
      </dsp:txBody>
      <dsp:txXfrm>
        <a:off x="87900" y="160170"/>
        <a:ext cx="8328120" cy="1624830"/>
      </dsp:txXfrm>
    </dsp:sp>
    <dsp:sp modelId="{6B8D289F-6BAF-49CD-8845-79FAB8DA2ACA}">
      <dsp:nvSpPr>
        <dsp:cNvPr id="0" name=""/>
        <dsp:cNvSpPr/>
      </dsp:nvSpPr>
      <dsp:spPr>
        <a:xfrm>
          <a:off x="0" y="1872900"/>
          <a:ext cx="8503920" cy="26268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9999"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s-AR" sz="2100" b="1" kern="1200"/>
            <a:t>Desde el punto de vista de la Administración central, el plan tiene por finalidad trazar el curso deseable y probable del desarrollo nacional o del desarrollo de un sector (económico, social o cultural). </a:t>
          </a:r>
          <a:endParaRPr lang="en-US" sz="2100" kern="1200"/>
        </a:p>
        <a:p>
          <a:pPr marL="228600" lvl="1" indent="-228600" algn="l" defTabSz="933450">
            <a:lnSpc>
              <a:spcPct val="90000"/>
            </a:lnSpc>
            <a:spcBef>
              <a:spcPct val="0"/>
            </a:spcBef>
            <a:spcAft>
              <a:spcPct val="20000"/>
            </a:spcAft>
            <a:buChar char="•"/>
          </a:pPr>
          <a:r>
            <a:rPr lang="es-AR" sz="2100" kern="1200"/>
            <a:t>Un plan engloba programas y proyectos, pero no está compuesto sólo por un conjunto de programas y proyectos. Y esto por una razón fundamental: porque su formulación se deriva de propósitos y objetivos más amplios que la suma de programas y proyectos. </a:t>
          </a:r>
          <a:endParaRPr lang="en-US" sz="2100" kern="1200"/>
        </a:p>
      </dsp:txBody>
      <dsp:txXfrm>
        <a:off x="0" y="1872900"/>
        <a:ext cx="8503920" cy="262682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0A0CF8-BAB6-46A5-AF52-78CB463CD8DC}">
      <dsp:nvSpPr>
        <dsp:cNvPr id="0" name=""/>
        <dsp:cNvSpPr/>
      </dsp:nvSpPr>
      <dsp:spPr>
        <a:xfrm>
          <a:off x="0" y="558"/>
          <a:ext cx="8503920" cy="1305966"/>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0BCD765-4095-4910-B1D3-927F32D9B16A}">
      <dsp:nvSpPr>
        <dsp:cNvPr id="0" name=""/>
        <dsp:cNvSpPr/>
      </dsp:nvSpPr>
      <dsp:spPr>
        <a:xfrm>
          <a:off x="395054" y="294400"/>
          <a:ext cx="718281" cy="71828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1429" cap="flat" cmpd="sng" algn="ctr">
          <a:noFill/>
          <a:prstDash val="sysDash"/>
        </a:ln>
        <a:effectLst/>
      </dsp:spPr>
      <dsp:style>
        <a:lnRef idx="2">
          <a:scrgbClr r="0" g="0" b="0"/>
        </a:lnRef>
        <a:fillRef idx="1">
          <a:scrgbClr r="0" g="0" b="0"/>
        </a:fillRef>
        <a:effectRef idx="0">
          <a:scrgbClr r="0" g="0" b="0"/>
        </a:effectRef>
        <a:fontRef idx="minor">
          <a:schemeClr val="lt1"/>
        </a:fontRef>
      </dsp:style>
    </dsp:sp>
    <dsp:sp modelId="{28AEE3AB-871A-4CFA-A778-DC7B34301C2A}">
      <dsp:nvSpPr>
        <dsp:cNvPr id="0" name=""/>
        <dsp:cNvSpPr/>
      </dsp:nvSpPr>
      <dsp:spPr>
        <a:xfrm>
          <a:off x="1508391" y="558"/>
          <a:ext cx="6995528" cy="13059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215" tIns="138215" rIns="138215" bIns="138215" numCol="1" spcCol="1270" anchor="ctr" anchorCtr="0">
          <a:noAutofit/>
        </a:bodyPr>
        <a:lstStyle/>
        <a:p>
          <a:pPr marL="0" lvl="0" indent="0" algn="l" defTabSz="711200">
            <a:lnSpc>
              <a:spcPct val="90000"/>
            </a:lnSpc>
            <a:spcBef>
              <a:spcPct val="0"/>
            </a:spcBef>
            <a:spcAft>
              <a:spcPct val="35000"/>
            </a:spcAft>
            <a:buNone/>
          </a:pPr>
          <a:r>
            <a:rPr lang="es-AR" sz="1600" b="1" kern="1200"/>
            <a:t>Un programa, en sentido amplio, hace referencia a un conjunto organizado, coherente e integrado de actividades, servicios o procesos expresados en un conjunto de proyectos relacionados o coordinados entre sí y que son de similar naturaleza. </a:t>
          </a:r>
          <a:endParaRPr lang="en-US" sz="1600" kern="1200"/>
        </a:p>
      </dsp:txBody>
      <dsp:txXfrm>
        <a:off x="1508391" y="558"/>
        <a:ext cx="6995528" cy="1305966"/>
      </dsp:txXfrm>
    </dsp:sp>
    <dsp:sp modelId="{F2F7CCED-09AA-4C91-888E-A41AD9D8B88F}">
      <dsp:nvSpPr>
        <dsp:cNvPr id="0" name=""/>
        <dsp:cNvSpPr/>
      </dsp:nvSpPr>
      <dsp:spPr>
        <a:xfrm>
          <a:off x="0" y="1633016"/>
          <a:ext cx="8503920" cy="1305966"/>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73558EA-DA54-4373-A325-54FC44EC252F}">
      <dsp:nvSpPr>
        <dsp:cNvPr id="0" name=""/>
        <dsp:cNvSpPr/>
      </dsp:nvSpPr>
      <dsp:spPr>
        <a:xfrm>
          <a:off x="395054" y="1926859"/>
          <a:ext cx="718281" cy="71828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1429" cap="flat" cmpd="sng" algn="ctr">
          <a:noFill/>
          <a:prstDash val="sysDash"/>
        </a:ln>
        <a:effectLst/>
      </dsp:spPr>
      <dsp:style>
        <a:lnRef idx="2">
          <a:scrgbClr r="0" g="0" b="0"/>
        </a:lnRef>
        <a:fillRef idx="1">
          <a:scrgbClr r="0" g="0" b="0"/>
        </a:fillRef>
        <a:effectRef idx="0">
          <a:scrgbClr r="0" g="0" b="0"/>
        </a:effectRef>
        <a:fontRef idx="minor">
          <a:schemeClr val="lt1"/>
        </a:fontRef>
      </dsp:style>
    </dsp:sp>
    <dsp:sp modelId="{D5D18037-DE72-409E-B6D8-62ED41DAB8BF}">
      <dsp:nvSpPr>
        <dsp:cNvPr id="0" name=""/>
        <dsp:cNvSpPr/>
      </dsp:nvSpPr>
      <dsp:spPr>
        <a:xfrm>
          <a:off x="1508391" y="1633016"/>
          <a:ext cx="6995528" cy="13059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215" tIns="138215" rIns="138215" bIns="138215" numCol="1" spcCol="1270" anchor="ctr" anchorCtr="0">
          <a:noAutofit/>
        </a:bodyPr>
        <a:lstStyle/>
        <a:p>
          <a:pPr marL="0" lvl="0" indent="0" algn="l" defTabSz="711200">
            <a:lnSpc>
              <a:spcPct val="90000"/>
            </a:lnSpc>
            <a:spcBef>
              <a:spcPct val="0"/>
            </a:spcBef>
            <a:spcAft>
              <a:spcPct val="35000"/>
            </a:spcAft>
            <a:buNone/>
          </a:pPr>
          <a:r>
            <a:rPr lang="es-AR" sz="1600" b="1" kern="1200"/>
            <a:t>Un plan está constituido por un conjunto de programas. </a:t>
          </a:r>
          <a:endParaRPr lang="en-US" sz="1600" kern="1200"/>
        </a:p>
      </dsp:txBody>
      <dsp:txXfrm>
        <a:off x="1508391" y="1633016"/>
        <a:ext cx="6995528" cy="1305966"/>
      </dsp:txXfrm>
    </dsp:sp>
    <dsp:sp modelId="{8497345A-601E-4F99-A447-7424F0AD4532}">
      <dsp:nvSpPr>
        <dsp:cNvPr id="0" name=""/>
        <dsp:cNvSpPr/>
      </dsp:nvSpPr>
      <dsp:spPr>
        <a:xfrm>
          <a:off x="0" y="3265475"/>
          <a:ext cx="8503920" cy="1305966"/>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09F3C11-656A-4EA1-83CE-6778A8A41235}">
      <dsp:nvSpPr>
        <dsp:cNvPr id="0" name=""/>
        <dsp:cNvSpPr/>
      </dsp:nvSpPr>
      <dsp:spPr>
        <a:xfrm>
          <a:off x="395054" y="3559317"/>
          <a:ext cx="718281" cy="71828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1429" cap="flat" cmpd="sng" algn="ctr">
          <a:noFill/>
          <a:prstDash val="sysDash"/>
        </a:ln>
        <a:effectLst/>
      </dsp:spPr>
      <dsp:style>
        <a:lnRef idx="2">
          <a:scrgbClr r="0" g="0" b="0"/>
        </a:lnRef>
        <a:fillRef idx="1">
          <a:scrgbClr r="0" g="0" b="0"/>
        </a:fillRef>
        <a:effectRef idx="0">
          <a:scrgbClr r="0" g="0" b="0"/>
        </a:effectRef>
        <a:fontRef idx="minor">
          <a:schemeClr val="lt1"/>
        </a:fontRef>
      </dsp:style>
    </dsp:sp>
    <dsp:sp modelId="{1553178E-51C2-4465-866D-056CB303BD79}">
      <dsp:nvSpPr>
        <dsp:cNvPr id="0" name=""/>
        <dsp:cNvSpPr/>
      </dsp:nvSpPr>
      <dsp:spPr>
        <a:xfrm>
          <a:off x="1508391" y="3265475"/>
          <a:ext cx="6995528" cy="13059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215" tIns="138215" rIns="138215" bIns="138215" numCol="1" spcCol="1270" anchor="ctr" anchorCtr="0">
          <a:noAutofit/>
        </a:bodyPr>
        <a:lstStyle/>
        <a:p>
          <a:pPr marL="0" lvl="0" indent="0" algn="l" defTabSz="711200">
            <a:lnSpc>
              <a:spcPct val="90000"/>
            </a:lnSpc>
            <a:spcBef>
              <a:spcPct val="0"/>
            </a:spcBef>
            <a:spcAft>
              <a:spcPct val="35000"/>
            </a:spcAft>
            <a:buNone/>
          </a:pPr>
          <a:r>
            <a:rPr lang="es-AR" sz="1600" kern="1200"/>
            <a:t>Ej: programa de la tercera edad, programa de construcción de escuelas, programa de salud materno-infantil, etc., que forman parte de un plan más generalizado. </a:t>
          </a:r>
          <a:endParaRPr lang="en-US" sz="1600" kern="1200"/>
        </a:p>
      </dsp:txBody>
      <dsp:txXfrm>
        <a:off x="1508391" y="3265475"/>
        <a:ext cx="6995528" cy="130596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6ED4B2-E551-43CD-889C-25A322FC0282}">
      <dsp:nvSpPr>
        <dsp:cNvPr id="0" name=""/>
        <dsp:cNvSpPr/>
      </dsp:nvSpPr>
      <dsp:spPr>
        <a:xfrm>
          <a:off x="0" y="119159"/>
          <a:ext cx="8503920" cy="2129400"/>
        </a:xfrm>
        <a:prstGeom prst="roundRect">
          <a:avLst/>
        </a:prstGeom>
        <a:solidFill>
          <a:schemeClr val="accent2">
            <a:hueOff val="0"/>
            <a:satOff val="0"/>
            <a:lumOff val="0"/>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2">
              <a:hueOff val="0"/>
              <a:satOff val="0"/>
              <a:lumOff val="0"/>
              <a:alphaOff val="0"/>
              <a:shade val="70000"/>
              <a:satMod val="105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s-AR" sz="2600" b="1" kern="1200"/>
            <a:t>Plan de servicios sociales; programa de infancia y familia (como uno de los programas del plan); proyecto: realizar un campamento de verano; actividad: realizar una excursión; tarea: preparar la ropa y calzado adecuados. </a:t>
          </a:r>
          <a:endParaRPr lang="en-US" sz="2600" kern="1200"/>
        </a:p>
      </dsp:txBody>
      <dsp:txXfrm>
        <a:off x="103949" y="223108"/>
        <a:ext cx="8296022" cy="1921502"/>
      </dsp:txXfrm>
    </dsp:sp>
    <dsp:sp modelId="{5DD0C591-730B-422E-B0F2-02C9FDE1DFDF}">
      <dsp:nvSpPr>
        <dsp:cNvPr id="0" name=""/>
        <dsp:cNvSpPr/>
      </dsp:nvSpPr>
      <dsp:spPr>
        <a:xfrm>
          <a:off x="0" y="2323439"/>
          <a:ext cx="8503920" cy="2129400"/>
        </a:xfrm>
        <a:prstGeom prst="roundRect">
          <a:avLst/>
        </a:prstGeom>
        <a:solidFill>
          <a:schemeClr val="accent2">
            <a:hueOff val="0"/>
            <a:satOff val="0"/>
            <a:lumOff val="0"/>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2">
              <a:hueOff val="0"/>
              <a:satOff val="0"/>
              <a:lumOff val="0"/>
              <a:alphaOff val="0"/>
              <a:shade val="70000"/>
              <a:satMod val="105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s-AR" sz="2600" b="1" kern="1200"/>
            <a:t>Plan de educación; programa de construcción de edificios escolares; proyecto: construir este edificio escolar: actividad: levantar la pared; tarea: colocar un ladrillo. </a:t>
          </a:r>
          <a:endParaRPr lang="en-US" sz="2600" kern="1200"/>
        </a:p>
      </dsp:txBody>
      <dsp:txXfrm>
        <a:off x="103949" y="2427388"/>
        <a:ext cx="8296022" cy="192150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4C0430-B552-4CE5-AE52-E1C61CDAA20E}">
      <dsp:nvSpPr>
        <dsp:cNvPr id="0" name=""/>
        <dsp:cNvSpPr/>
      </dsp:nvSpPr>
      <dsp:spPr>
        <a:xfrm>
          <a:off x="0" y="226799"/>
          <a:ext cx="8503920" cy="973440"/>
        </a:xfrm>
        <a:prstGeom prst="roundRect">
          <a:avLst/>
        </a:prstGeom>
        <a:solidFill>
          <a:schemeClr val="accent2">
            <a:hueOff val="0"/>
            <a:satOff val="0"/>
            <a:lumOff val="0"/>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2">
              <a:hueOff val="0"/>
              <a:satOff val="0"/>
              <a:lumOff val="0"/>
              <a:alphaOff val="0"/>
              <a:shade val="70000"/>
              <a:satMod val="105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s-AR" sz="2600" kern="1200"/>
            <a:t>Debe poder explicar las razones por las que resulta importante el desarrollo del proyecto (fundamentación). </a:t>
          </a:r>
          <a:endParaRPr lang="en-US" sz="2600" kern="1200"/>
        </a:p>
      </dsp:txBody>
      <dsp:txXfrm>
        <a:off x="47519" y="274318"/>
        <a:ext cx="8408882" cy="878402"/>
      </dsp:txXfrm>
    </dsp:sp>
    <dsp:sp modelId="{69ABDF83-B696-4E6D-8746-4BE55CD24FD7}">
      <dsp:nvSpPr>
        <dsp:cNvPr id="0" name=""/>
        <dsp:cNvSpPr/>
      </dsp:nvSpPr>
      <dsp:spPr>
        <a:xfrm>
          <a:off x="0" y="1275120"/>
          <a:ext cx="8503920" cy="973440"/>
        </a:xfrm>
        <a:prstGeom prst="roundRect">
          <a:avLst/>
        </a:prstGeom>
        <a:solidFill>
          <a:schemeClr val="accent2">
            <a:hueOff val="0"/>
            <a:satOff val="0"/>
            <a:lumOff val="0"/>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2">
              <a:hueOff val="0"/>
              <a:satOff val="0"/>
              <a:lumOff val="0"/>
              <a:alphaOff val="0"/>
              <a:shade val="70000"/>
              <a:satMod val="105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s-AR" sz="2600" kern="1200"/>
            <a:t>Debe argumentar a qué fin contribuirá el logro de los objetivos del proyecto (finalidad). </a:t>
          </a:r>
          <a:endParaRPr lang="en-US" sz="2600" kern="1200"/>
        </a:p>
      </dsp:txBody>
      <dsp:txXfrm>
        <a:off x="47519" y="1322639"/>
        <a:ext cx="8408882" cy="878402"/>
      </dsp:txXfrm>
    </dsp:sp>
    <dsp:sp modelId="{9E33CE89-B0B8-43E3-9323-D79B4AE7866D}">
      <dsp:nvSpPr>
        <dsp:cNvPr id="0" name=""/>
        <dsp:cNvSpPr/>
      </dsp:nvSpPr>
      <dsp:spPr>
        <a:xfrm>
          <a:off x="0" y="2323439"/>
          <a:ext cx="8503920" cy="973440"/>
        </a:xfrm>
        <a:prstGeom prst="roundRect">
          <a:avLst/>
        </a:prstGeom>
        <a:solidFill>
          <a:schemeClr val="accent2">
            <a:hueOff val="0"/>
            <a:satOff val="0"/>
            <a:lumOff val="0"/>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2">
              <a:hueOff val="0"/>
              <a:satOff val="0"/>
              <a:lumOff val="0"/>
              <a:alphaOff val="0"/>
              <a:shade val="70000"/>
              <a:satMod val="105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s-AR" sz="2600" kern="1200"/>
            <a:t>Explicar qué se espera obtener del proyecto en caso de que tenga éxito (objetivos). </a:t>
          </a:r>
          <a:endParaRPr lang="en-US" sz="2600" kern="1200"/>
        </a:p>
      </dsp:txBody>
      <dsp:txXfrm>
        <a:off x="47519" y="2370958"/>
        <a:ext cx="8408882" cy="878402"/>
      </dsp:txXfrm>
    </dsp:sp>
    <dsp:sp modelId="{EE821463-7FF5-49B8-8955-403E960884ED}">
      <dsp:nvSpPr>
        <dsp:cNvPr id="0" name=""/>
        <dsp:cNvSpPr/>
      </dsp:nvSpPr>
      <dsp:spPr>
        <a:xfrm>
          <a:off x="0" y="3371760"/>
          <a:ext cx="8503920" cy="973440"/>
        </a:xfrm>
        <a:prstGeom prst="roundRect">
          <a:avLst/>
        </a:prstGeom>
        <a:solidFill>
          <a:schemeClr val="accent2">
            <a:hueOff val="0"/>
            <a:satOff val="0"/>
            <a:lumOff val="0"/>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2">
              <a:hueOff val="0"/>
              <a:satOff val="0"/>
              <a:lumOff val="0"/>
              <a:alphaOff val="0"/>
              <a:shade val="70000"/>
              <a:satMod val="105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s-AR" sz="2600" kern="1200"/>
            <a:t>Precisar a quién va dirigido el proyecto (beneficiarios directos) y a quienes afectará (beneficiarios indirectos). </a:t>
          </a:r>
          <a:endParaRPr lang="en-US" sz="2600" kern="1200"/>
        </a:p>
      </dsp:txBody>
      <dsp:txXfrm>
        <a:off x="47519" y="3419279"/>
        <a:ext cx="8408882" cy="87840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1F4B8B-670E-48AD-A5C9-A1C6CFCD56CF}">
      <dsp:nvSpPr>
        <dsp:cNvPr id="0" name=""/>
        <dsp:cNvSpPr/>
      </dsp:nvSpPr>
      <dsp:spPr>
        <a:xfrm>
          <a:off x="0" y="558641"/>
          <a:ext cx="2657475" cy="1594485"/>
        </a:xfrm>
        <a:prstGeom prst="rect">
          <a:avLst/>
        </a:prstGeom>
        <a:solidFill>
          <a:schemeClr val="accent2">
            <a:hueOff val="0"/>
            <a:satOff val="0"/>
            <a:lumOff val="0"/>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2">
              <a:hueOff val="0"/>
              <a:satOff val="0"/>
              <a:lumOff val="0"/>
              <a:alphaOff val="0"/>
              <a:shade val="70000"/>
              <a:satMod val="105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AR" sz="1800" kern="1200"/>
            <a:t>Qué debe producir el proyecto para crear las condiciones básicas que permitan el logro de los objetivos (productos). </a:t>
          </a:r>
          <a:endParaRPr lang="en-US" sz="1800" kern="1200"/>
        </a:p>
      </dsp:txBody>
      <dsp:txXfrm>
        <a:off x="0" y="558641"/>
        <a:ext cx="2657475" cy="1594485"/>
      </dsp:txXfrm>
    </dsp:sp>
    <dsp:sp modelId="{11402C20-CBB1-4EB6-B2BF-BD19785DA3E5}">
      <dsp:nvSpPr>
        <dsp:cNvPr id="0" name=""/>
        <dsp:cNvSpPr/>
      </dsp:nvSpPr>
      <dsp:spPr>
        <a:xfrm>
          <a:off x="2923222" y="558641"/>
          <a:ext cx="2657475" cy="1594485"/>
        </a:xfrm>
        <a:prstGeom prst="rect">
          <a:avLst/>
        </a:prstGeom>
        <a:solidFill>
          <a:schemeClr val="accent2">
            <a:hueOff val="0"/>
            <a:satOff val="0"/>
            <a:lumOff val="0"/>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2">
              <a:hueOff val="0"/>
              <a:satOff val="0"/>
              <a:lumOff val="0"/>
              <a:alphaOff val="0"/>
              <a:shade val="70000"/>
              <a:satMod val="105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AR" sz="1800" kern="1200"/>
            <a:t>Detallar con cuáles acciones y actividades se producirán los productos (actividades). </a:t>
          </a:r>
          <a:endParaRPr lang="en-US" sz="1800" kern="1200"/>
        </a:p>
      </dsp:txBody>
      <dsp:txXfrm>
        <a:off x="2923222" y="558641"/>
        <a:ext cx="2657475" cy="1594485"/>
      </dsp:txXfrm>
    </dsp:sp>
    <dsp:sp modelId="{410EDD95-D817-4680-B035-3B21D859A406}">
      <dsp:nvSpPr>
        <dsp:cNvPr id="0" name=""/>
        <dsp:cNvSpPr/>
      </dsp:nvSpPr>
      <dsp:spPr>
        <a:xfrm>
          <a:off x="5846445" y="558641"/>
          <a:ext cx="2657475" cy="1594485"/>
        </a:xfrm>
        <a:prstGeom prst="rect">
          <a:avLst/>
        </a:prstGeom>
        <a:solidFill>
          <a:schemeClr val="accent2">
            <a:hueOff val="0"/>
            <a:satOff val="0"/>
            <a:lumOff val="0"/>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2">
              <a:hueOff val="0"/>
              <a:satOff val="0"/>
              <a:lumOff val="0"/>
              <a:alphaOff val="0"/>
              <a:shade val="70000"/>
              <a:satMod val="105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AR" sz="1800" kern="1200"/>
            <a:t>Contabilizar los recursos que se necesitarán para producir los bienes y servicios previstos durante el desarrollo del proyecto (recursos). </a:t>
          </a:r>
          <a:endParaRPr lang="en-US" sz="1800" kern="1200"/>
        </a:p>
      </dsp:txBody>
      <dsp:txXfrm>
        <a:off x="5846445" y="558641"/>
        <a:ext cx="2657475" cy="1594485"/>
      </dsp:txXfrm>
    </dsp:sp>
    <dsp:sp modelId="{88DFA563-6227-41C7-8292-88F2F6D01498}">
      <dsp:nvSpPr>
        <dsp:cNvPr id="0" name=""/>
        <dsp:cNvSpPr/>
      </dsp:nvSpPr>
      <dsp:spPr>
        <a:xfrm>
          <a:off x="1461611" y="2418873"/>
          <a:ext cx="2657475" cy="1594485"/>
        </a:xfrm>
        <a:prstGeom prst="rect">
          <a:avLst/>
        </a:prstGeom>
        <a:solidFill>
          <a:schemeClr val="accent2">
            <a:hueOff val="0"/>
            <a:satOff val="0"/>
            <a:lumOff val="0"/>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2">
              <a:hueOff val="0"/>
              <a:satOff val="0"/>
              <a:lumOff val="0"/>
              <a:alphaOff val="0"/>
              <a:shade val="70000"/>
              <a:satMod val="105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AR" sz="1800" kern="1200"/>
            <a:t>Definir quiénes ejecutarán y evaluarán el proyecto (responsables). </a:t>
          </a:r>
          <a:endParaRPr lang="en-US" sz="1800" kern="1200"/>
        </a:p>
      </dsp:txBody>
      <dsp:txXfrm>
        <a:off x="1461611" y="2418873"/>
        <a:ext cx="2657475" cy="1594485"/>
      </dsp:txXfrm>
    </dsp:sp>
    <dsp:sp modelId="{6A11DF19-5C8B-4339-817A-ED095B4F4C73}">
      <dsp:nvSpPr>
        <dsp:cNvPr id="0" name=""/>
        <dsp:cNvSpPr/>
      </dsp:nvSpPr>
      <dsp:spPr>
        <a:xfrm>
          <a:off x="4384833" y="2418873"/>
          <a:ext cx="2657475" cy="1594485"/>
        </a:xfrm>
        <a:prstGeom prst="rect">
          <a:avLst/>
        </a:prstGeom>
        <a:solidFill>
          <a:schemeClr val="accent2">
            <a:hueOff val="0"/>
            <a:satOff val="0"/>
            <a:lumOff val="0"/>
            <a:alphaOff val="0"/>
          </a:schemeClr>
        </a:solidFill>
        <a:ln>
          <a:noFill/>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2">
              <a:hueOff val="0"/>
              <a:satOff val="0"/>
              <a:lumOff val="0"/>
              <a:alphaOff val="0"/>
              <a:shade val="70000"/>
              <a:satMod val="105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AR" sz="1800" kern="1200"/>
            <a:t>Precisar en cuánto tiempo se obtendrán los productos y se lograrán los objetivos previstos (calendario). </a:t>
          </a:r>
          <a:endParaRPr lang="en-US" sz="1800" kern="1200"/>
        </a:p>
      </dsp:txBody>
      <dsp:txXfrm>
        <a:off x="4384833" y="2418873"/>
        <a:ext cx="2657475" cy="1594485"/>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4"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5" name="18 Rectángulo"/>
          <p:cNvSpPr>
            <a:spLocks noChangeArrowheads="1"/>
          </p:cNvSpPr>
          <p:nvPr/>
        </p:nvSpPr>
        <p:spPr bwMode="white">
          <a:xfrm>
            <a:off x="8991600" y="3175"/>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15 Rectángulo"/>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0" name="11 Rectángulo"/>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1" name="6 Conector recto"/>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2" name="9 Rectángulo"/>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3" name="12 Elipse"/>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13 Elipse"/>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8 Subtítulo"/>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s-ES"/>
              <a:t>Haga clic para modificar el estilo de subtítulo del patrón</a:t>
            </a:r>
            <a:endParaRPr lang="en-US"/>
          </a:p>
        </p:txBody>
      </p:sp>
      <p:sp>
        <p:nvSpPr>
          <p:cNvPr id="8" name="7 Título"/>
          <p:cNvSpPr>
            <a:spLocks noGrp="1"/>
          </p:cNvSpPr>
          <p:nvPr>
            <p:ph type="ctrTitle"/>
          </p:nvPr>
        </p:nvSpPr>
        <p:spPr>
          <a:xfrm>
            <a:off x="685800" y="381000"/>
            <a:ext cx="7772400" cy="1752600"/>
          </a:xfrm>
        </p:spPr>
        <p:txBody>
          <a:bodyPr/>
          <a:lstStyle>
            <a:lvl1pPr>
              <a:defRPr sz="4200">
                <a:solidFill>
                  <a:schemeClr val="accent1"/>
                </a:solidFill>
              </a:defRPr>
            </a:lvl1pPr>
          </a:lstStyle>
          <a:p>
            <a:r>
              <a:rPr lang="es-ES"/>
              <a:t>Haga clic para modificar el estilo de título del patrón</a:t>
            </a:r>
            <a:endParaRPr lang="en-US"/>
          </a:p>
        </p:txBody>
      </p:sp>
      <p:sp>
        <p:nvSpPr>
          <p:cNvPr id="15" name="27 Marcador de fecha"/>
          <p:cNvSpPr>
            <a:spLocks noGrp="1"/>
          </p:cNvSpPr>
          <p:nvPr>
            <p:ph type="dt" sz="half" idx="10"/>
          </p:nvPr>
        </p:nvSpPr>
        <p:spPr/>
        <p:txBody>
          <a:bodyPr/>
          <a:lstStyle>
            <a:lvl1pPr>
              <a:defRPr/>
            </a:lvl1pPr>
          </a:lstStyle>
          <a:p>
            <a:pPr>
              <a:defRPr/>
            </a:pPr>
            <a:fld id="{FF9ECEC2-6C89-473D-BA55-ACACF1F75195}" type="datetimeFigureOut">
              <a:rPr lang="es-AR"/>
              <a:pPr>
                <a:defRPr/>
              </a:pPr>
              <a:t>3/4/2024</a:t>
            </a:fld>
            <a:endParaRPr lang="es-AR"/>
          </a:p>
        </p:txBody>
      </p:sp>
      <p:sp>
        <p:nvSpPr>
          <p:cNvPr id="16" name="16 Marcador de pie de página"/>
          <p:cNvSpPr>
            <a:spLocks noGrp="1"/>
          </p:cNvSpPr>
          <p:nvPr>
            <p:ph type="ftr" sz="quarter" idx="11"/>
          </p:nvPr>
        </p:nvSpPr>
        <p:spPr/>
        <p:txBody>
          <a:bodyPr/>
          <a:lstStyle>
            <a:lvl1pPr>
              <a:defRPr/>
            </a:lvl1pPr>
          </a:lstStyle>
          <a:p>
            <a:pPr>
              <a:defRPr/>
            </a:pPr>
            <a:endParaRPr lang="es-AR"/>
          </a:p>
        </p:txBody>
      </p:sp>
      <p:sp>
        <p:nvSpPr>
          <p:cNvPr id="17" name="28 Marcador de número de diapositiva"/>
          <p:cNvSpPr>
            <a:spLocks noGrp="1"/>
          </p:cNvSpPr>
          <p:nvPr>
            <p:ph type="sldNum" sz="quarter" idx="12"/>
          </p:nvPr>
        </p:nvSpPr>
        <p:spPr>
          <a:xfrm>
            <a:off x="4343400" y="2198688"/>
            <a:ext cx="457200" cy="441325"/>
          </a:xfrm>
        </p:spPr>
        <p:txBody>
          <a:bodyPr/>
          <a:lstStyle>
            <a:lvl1pPr>
              <a:defRPr smtClean="0">
                <a:solidFill>
                  <a:schemeClr val="accent3">
                    <a:shade val="75000"/>
                  </a:schemeClr>
                </a:solidFill>
              </a:defRPr>
            </a:lvl1pPr>
          </a:lstStyle>
          <a:p>
            <a:pPr>
              <a:defRPr/>
            </a:pPr>
            <a:fld id="{27A91F52-0AAE-459E-9FF8-41EB591CF340}" type="slidenum">
              <a:rPr lang="es-AR"/>
              <a:pPr>
                <a:defRPr/>
              </a:pPr>
              <a:t>‹Nº›</a:t>
            </a:fld>
            <a:endParaRPr lang="es-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3 Marcador de fecha"/>
          <p:cNvSpPr>
            <a:spLocks noGrp="1"/>
          </p:cNvSpPr>
          <p:nvPr>
            <p:ph type="dt" sz="half" idx="10"/>
          </p:nvPr>
        </p:nvSpPr>
        <p:spPr/>
        <p:txBody>
          <a:bodyPr/>
          <a:lstStyle>
            <a:lvl1pPr>
              <a:defRPr/>
            </a:lvl1pPr>
          </a:lstStyle>
          <a:p>
            <a:pPr>
              <a:defRPr/>
            </a:pPr>
            <a:fld id="{11002AC8-7E13-41A2-98D9-80EDF2CE3B31}" type="datetimeFigureOut">
              <a:rPr lang="es-AR"/>
              <a:pPr>
                <a:defRPr/>
              </a:pPr>
              <a:t>3/4/2024</a:t>
            </a:fld>
            <a:endParaRPr lang="es-AR"/>
          </a:p>
        </p:txBody>
      </p:sp>
      <p:sp>
        <p:nvSpPr>
          <p:cNvPr id="5" name="4 Marcador de pie de página"/>
          <p:cNvSpPr>
            <a:spLocks noGrp="1"/>
          </p:cNvSpPr>
          <p:nvPr>
            <p:ph type="ftr" sz="quarter" idx="11"/>
          </p:nvPr>
        </p:nvSpPr>
        <p:spPr/>
        <p:txBody>
          <a:bodyPr/>
          <a:lstStyle>
            <a:lvl1pPr>
              <a:defRPr/>
            </a:lvl1pPr>
          </a:lstStyle>
          <a:p>
            <a:pPr>
              <a:defRPr/>
            </a:pPr>
            <a:endParaRPr lang="es-AR"/>
          </a:p>
        </p:txBody>
      </p:sp>
      <p:sp>
        <p:nvSpPr>
          <p:cNvPr id="6" name="5 Marcador de número de diapositiva"/>
          <p:cNvSpPr>
            <a:spLocks noGrp="1"/>
          </p:cNvSpPr>
          <p:nvPr>
            <p:ph type="sldNum" sz="quarter" idx="12"/>
          </p:nvPr>
        </p:nvSpPr>
        <p:spPr/>
        <p:txBody>
          <a:bodyPr/>
          <a:lstStyle>
            <a:lvl1pPr>
              <a:defRPr/>
            </a:lvl1pPr>
          </a:lstStyle>
          <a:p>
            <a:pPr>
              <a:defRPr/>
            </a:pPr>
            <a:fld id="{1BC49BF7-9AA4-4012-8BA9-45EB0E08EAA0}" type="slidenum">
              <a:rPr lang="es-AR"/>
              <a:pPr>
                <a:defRPr/>
              </a:pPr>
              <a:t>‹Nº›</a:t>
            </a:fld>
            <a:endParaRPr lang="es-A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bg>
      <p:bgRef idx="1001">
        <a:schemeClr val="bg2"/>
      </p:bgRef>
    </p:bg>
    <p:spTree>
      <p:nvGrpSpPr>
        <p:cNvPr id="1" name=""/>
        <p:cNvGrpSpPr/>
        <p:nvPr/>
      </p:nvGrpSpPr>
      <p:grpSpPr>
        <a:xfrm>
          <a:off x="0" y="0"/>
          <a:ext cx="0" cy="0"/>
          <a:chOff x="0" y="0"/>
          <a:chExt cx="0" cy="0"/>
        </a:xfrm>
      </p:grpSpPr>
      <p:sp>
        <p:nvSpPr>
          <p:cNvPr id="4"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5" name="7 Rectángulo"/>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8 Rectángulo"/>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9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8" name="10 Rectángulo"/>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11 Rectángulo"/>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0" name="12 Conector recto"/>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1" name="13 Elipse"/>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14 Elipse"/>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2 Marcador de texto vertical"/>
          <p:cNvSpPr>
            <a:spLocks noGrp="1"/>
          </p:cNvSpPr>
          <p:nvPr>
            <p:ph type="body" orient="vert" idx="1"/>
          </p:nvPr>
        </p:nvSpPr>
        <p:spPr>
          <a:xfrm>
            <a:off x="304800" y="304800"/>
            <a:ext cx="6553200" cy="5821366"/>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2" name="1 Título vertical"/>
          <p:cNvSpPr>
            <a:spLocks noGrp="1"/>
          </p:cNvSpPr>
          <p:nvPr>
            <p:ph type="title" orient="vert"/>
          </p:nvPr>
        </p:nvSpPr>
        <p:spPr>
          <a:xfrm>
            <a:off x="7391400" y="304801"/>
            <a:ext cx="1447800" cy="5851525"/>
          </a:xfrm>
        </p:spPr>
        <p:txBody>
          <a:bodyPr vert="eaVert"/>
          <a:lstStyle/>
          <a:p>
            <a:r>
              <a:rPr lang="es-ES"/>
              <a:t>Haga clic para modificar el estilo de título del patrón</a:t>
            </a:r>
            <a:endParaRPr lang="en-US"/>
          </a:p>
        </p:txBody>
      </p:sp>
      <p:sp>
        <p:nvSpPr>
          <p:cNvPr id="13" name="5 Marcador de número de diapositiva"/>
          <p:cNvSpPr>
            <a:spLocks noGrp="1"/>
          </p:cNvSpPr>
          <p:nvPr>
            <p:ph type="sldNum" sz="quarter" idx="10"/>
          </p:nvPr>
        </p:nvSpPr>
        <p:spPr>
          <a:xfrm>
            <a:off x="6915150" y="3009900"/>
            <a:ext cx="457200" cy="441325"/>
          </a:xfrm>
        </p:spPr>
        <p:txBody>
          <a:bodyPr/>
          <a:lstStyle>
            <a:lvl1pPr>
              <a:defRPr/>
            </a:lvl1pPr>
          </a:lstStyle>
          <a:p>
            <a:pPr>
              <a:defRPr/>
            </a:pPr>
            <a:fld id="{E9C6A433-D0C3-4969-9F15-0319BD6E50B8}" type="slidenum">
              <a:rPr lang="es-AR"/>
              <a:pPr>
                <a:defRPr/>
              </a:pPr>
              <a:t>‹Nº›</a:t>
            </a:fld>
            <a:endParaRPr lang="es-AR"/>
          </a:p>
        </p:txBody>
      </p:sp>
      <p:sp>
        <p:nvSpPr>
          <p:cNvPr id="14" name="3 Marcador de fecha"/>
          <p:cNvSpPr>
            <a:spLocks noGrp="1"/>
          </p:cNvSpPr>
          <p:nvPr>
            <p:ph type="dt" sz="half" idx="11"/>
          </p:nvPr>
        </p:nvSpPr>
        <p:spPr/>
        <p:txBody>
          <a:bodyPr/>
          <a:lstStyle>
            <a:lvl1pPr>
              <a:defRPr/>
            </a:lvl1pPr>
          </a:lstStyle>
          <a:p>
            <a:pPr>
              <a:defRPr/>
            </a:pPr>
            <a:fld id="{1465F5C5-0BD1-4E59-A1D5-5E57B633FEBB}" type="datetimeFigureOut">
              <a:rPr lang="es-AR"/>
              <a:pPr>
                <a:defRPr/>
              </a:pPr>
              <a:t>3/4/2024</a:t>
            </a:fld>
            <a:endParaRPr lang="es-AR"/>
          </a:p>
        </p:txBody>
      </p:sp>
      <p:sp>
        <p:nvSpPr>
          <p:cNvPr id="15" name="4 Marcador de pie de página"/>
          <p:cNvSpPr>
            <a:spLocks noGrp="1"/>
          </p:cNvSpPr>
          <p:nvPr>
            <p:ph type="ftr" sz="quarter" idx="12"/>
          </p:nvPr>
        </p:nvSpPr>
        <p:spPr/>
        <p:txBody>
          <a:bodyPr/>
          <a:lstStyle>
            <a:lvl1pPr>
              <a:defRPr/>
            </a:lvl1pPr>
          </a:lstStyle>
          <a:p>
            <a:pPr>
              <a:defRPr/>
            </a:pPr>
            <a:endParaRPr lang="es-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solidFill>
                  <a:schemeClr val="accent3">
                    <a:shade val="75000"/>
                  </a:schemeClr>
                </a:solidFill>
              </a:defRPr>
            </a:lvl1pPr>
          </a:lstStyle>
          <a:p>
            <a:r>
              <a:rPr lang="es-ES"/>
              <a:t>Haga clic para modificar el estilo de título del patrón</a:t>
            </a:r>
            <a:endParaRPr lang="en-US"/>
          </a:p>
        </p:txBody>
      </p:sp>
      <p:sp>
        <p:nvSpPr>
          <p:cNvPr id="8" name="7 Marcador de contenido"/>
          <p:cNvSpPr>
            <a:spLocks noGrp="1"/>
          </p:cNvSpPr>
          <p:nvPr>
            <p:ph sz="quarter" idx="1"/>
          </p:nvPr>
        </p:nvSpPr>
        <p:spPr>
          <a:xfrm>
            <a:off x="301752" y="1527048"/>
            <a:ext cx="8503920" cy="45720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3 Marcador de fecha"/>
          <p:cNvSpPr>
            <a:spLocks noGrp="1"/>
          </p:cNvSpPr>
          <p:nvPr>
            <p:ph type="dt" sz="half" idx="10"/>
          </p:nvPr>
        </p:nvSpPr>
        <p:spPr/>
        <p:txBody>
          <a:bodyPr/>
          <a:lstStyle>
            <a:lvl1pPr>
              <a:defRPr/>
            </a:lvl1pPr>
          </a:lstStyle>
          <a:p>
            <a:pPr>
              <a:defRPr/>
            </a:pPr>
            <a:fld id="{52207A88-D559-4FEF-896D-830FA57A62D2}" type="datetimeFigureOut">
              <a:rPr lang="es-AR"/>
              <a:pPr>
                <a:defRPr/>
              </a:pPr>
              <a:t>3/4/2024</a:t>
            </a:fld>
            <a:endParaRPr lang="es-AR"/>
          </a:p>
        </p:txBody>
      </p:sp>
      <p:sp>
        <p:nvSpPr>
          <p:cNvPr id="5" name="4 Marcador de pie de página"/>
          <p:cNvSpPr>
            <a:spLocks noGrp="1"/>
          </p:cNvSpPr>
          <p:nvPr>
            <p:ph type="ftr" sz="quarter" idx="11"/>
          </p:nvPr>
        </p:nvSpPr>
        <p:spPr/>
        <p:txBody>
          <a:bodyPr/>
          <a:lstStyle>
            <a:lvl1pPr>
              <a:defRPr/>
            </a:lvl1pPr>
          </a:lstStyle>
          <a:p>
            <a:pPr>
              <a:defRPr/>
            </a:pPr>
            <a:endParaRPr lang="es-AR"/>
          </a:p>
        </p:txBody>
      </p:sp>
      <p:sp>
        <p:nvSpPr>
          <p:cNvPr id="6" name="5 Marcador de número de diapositiva"/>
          <p:cNvSpPr>
            <a:spLocks noGrp="1"/>
          </p:cNvSpPr>
          <p:nvPr>
            <p:ph type="sldNum" sz="quarter" idx="12"/>
          </p:nvPr>
        </p:nvSpPr>
        <p:spPr>
          <a:xfrm>
            <a:off x="4362450" y="1027113"/>
            <a:ext cx="457200" cy="441325"/>
          </a:xfrm>
        </p:spPr>
        <p:txBody>
          <a:bodyPr/>
          <a:lstStyle>
            <a:lvl1pPr>
              <a:defRPr/>
            </a:lvl1pPr>
          </a:lstStyle>
          <a:p>
            <a:pPr>
              <a:defRPr/>
            </a:pPr>
            <a:fld id="{B31D00A7-CB30-4729-80A9-0A0088AEE3CB}" type="slidenum">
              <a:rPr lang="es-AR"/>
              <a:pPr>
                <a:defRPr/>
              </a:pPr>
              <a:t>‹Nº›</a:t>
            </a:fld>
            <a:endParaRPr lang="es-AR"/>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4"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15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17 Rectángulo"/>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8" name="18 Rectángulo"/>
          <p:cNvSpPr>
            <a:spLocks noChangeArrowheads="1"/>
          </p:cNvSpPr>
          <p:nvPr/>
        </p:nvSpPr>
        <p:spPr bwMode="white">
          <a:xfrm>
            <a:off x="152400" y="2286000"/>
            <a:ext cx="8832850"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11 Rectángulo"/>
          <p:cNvSpPr>
            <a:spLocks noChangeArrowheads="1"/>
          </p:cNvSpPr>
          <p:nvPr/>
        </p:nvSpPr>
        <p:spPr bwMode="auto">
          <a:xfrm>
            <a:off x="155575" y="142875"/>
            <a:ext cx="8832850" cy="2139950"/>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0" name="12 Rectángulo"/>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1" name="13 Rectángulo"/>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2" name="7 Conector recto"/>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3" name="9 Elipse"/>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10 Elipse"/>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2 Marcador de texto"/>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s-ES"/>
              <a:t>Haga clic para modificar el estilo de texto del patrón</a:t>
            </a:r>
          </a:p>
        </p:txBody>
      </p:sp>
      <p:sp>
        <p:nvSpPr>
          <p:cNvPr id="2" name="1 Título"/>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es-ES"/>
              <a:t>Haga clic para modificar el estilo de título del patrón</a:t>
            </a:r>
            <a:endParaRPr lang="en-US"/>
          </a:p>
        </p:txBody>
      </p:sp>
      <p:sp>
        <p:nvSpPr>
          <p:cNvPr id="15" name="4 Marcador de pie de página"/>
          <p:cNvSpPr>
            <a:spLocks noGrp="1"/>
          </p:cNvSpPr>
          <p:nvPr>
            <p:ph type="ftr" sz="quarter" idx="10"/>
          </p:nvPr>
        </p:nvSpPr>
        <p:spPr/>
        <p:txBody>
          <a:bodyPr/>
          <a:lstStyle>
            <a:lvl1pPr>
              <a:defRPr/>
            </a:lvl1pPr>
          </a:lstStyle>
          <a:p>
            <a:pPr>
              <a:defRPr/>
            </a:pPr>
            <a:endParaRPr lang="es-AR"/>
          </a:p>
        </p:txBody>
      </p:sp>
      <p:sp>
        <p:nvSpPr>
          <p:cNvPr id="16" name="3 Marcador de fecha"/>
          <p:cNvSpPr>
            <a:spLocks noGrp="1"/>
          </p:cNvSpPr>
          <p:nvPr>
            <p:ph type="dt" sz="half" idx="11"/>
          </p:nvPr>
        </p:nvSpPr>
        <p:spPr/>
        <p:txBody>
          <a:bodyPr/>
          <a:lstStyle>
            <a:lvl1pPr>
              <a:defRPr/>
            </a:lvl1pPr>
          </a:lstStyle>
          <a:p>
            <a:pPr>
              <a:defRPr/>
            </a:pPr>
            <a:fld id="{1A9142B6-9534-4850-AE5C-456BAC71DBE3}" type="datetimeFigureOut">
              <a:rPr lang="es-AR"/>
              <a:pPr>
                <a:defRPr/>
              </a:pPr>
              <a:t>3/4/2024</a:t>
            </a:fld>
            <a:endParaRPr lang="es-AR"/>
          </a:p>
        </p:txBody>
      </p:sp>
      <p:sp>
        <p:nvSpPr>
          <p:cNvPr id="17" name="5 Marcador de número de diapositiva"/>
          <p:cNvSpPr>
            <a:spLocks noGrp="1"/>
          </p:cNvSpPr>
          <p:nvPr>
            <p:ph type="sldNum" sz="quarter" idx="12"/>
          </p:nvPr>
        </p:nvSpPr>
        <p:spPr>
          <a:xfrm>
            <a:off x="4343400" y="2198688"/>
            <a:ext cx="457200" cy="441325"/>
          </a:xfrm>
        </p:spPr>
        <p:txBody>
          <a:bodyPr/>
          <a:lstStyle>
            <a:lvl1pPr>
              <a:defRPr smtClean="0">
                <a:solidFill>
                  <a:schemeClr val="accent3">
                    <a:shade val="75000"/>
                  </a:schemeClr>
                </a:solidFill>
              </a:defRPr>
            </a:lvl1pPr>
          </a:lstStyle>
          <a:p>
            <a:pPr>
              <a:defRPr/>
            </a:pPr>
            <a:fld id="{B852F144-1E70-4709-818A-3290C7EE9251}" type="slidenum">
              <a:rPr lang="es-AR"/>
              <a:pPr>
                <a:defRPr/>
              </a:pPr>
              <a:t>‹Nº›</a:t>
            </a:fld>
            <a:endParaRPr lang="es-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1">
        <a:schemeClr val="bg2"/>
      </p:bgRef>
    </p:bg>
    <p:spTree>
      <p:nvGrpSpPr>
        <p:cNvPr id="1" name=""/>
        <p:cNvGrpSpPr/>
        <p:nvPr/>
      </p:nvGrpSpPr>
      <p:grpSpPr>
        <a:xfrm>
          <a:off x="0" y="0"/>
          <a:ext cx="0" cy="0"/>
          <a:chOff x="0" y="0"/>
          <a:chExt cx="0" cy="0"/>
        </a:xfrm>
      </p:grpSpPr>
      <p:sp>
        <p:nvSpPr>
          <p:cNvPr id="5" name="7 Conector recto"/>
          <p:cNvSpPr>
            <a:spLocks noChangeShapeType="1"/>
          </p:cNvSpPr>
          <p:nvPr/>
        </p:nvSpPr>
        <p:spPr bwMode="auto">
          <a:xfrm flipV="1">
            <a:off x="4562475" y="1576388"/>
            <a:ext cx="9525" cy="4818062"/>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2" name="1 Título"/>
          <p:cNvSpPr>
            <a:spLocks noGrp="1"/>
          </p:cNvSpPr>
          <p:nvPr>
            <p:ph type="title"/>
          </p:nvPr>
        </p:nvSpPr>
        <p:spPr>
          <a:xfrm>
            <a:off x="301752" y="228600"/>
            <a:ext cx="8534400" cy="758952"/>
          </a:xfrm>
        </p:spPr>
        <p:txBody>
          <a:bodyPr/>
          <a:lstStyle/>
          <a:p>
            <a:r>
              <a:rPr lang="es-ES"/>
              <a:t>Haga clic para modificar el estilo de título del patrón</a:t>
            </a:r>
            <a:endParaRPr lang="en-US"/>
          </a:p>
        </p:txBody>
      </p:sp>
      <p:sp>
        <p:nvSpPr>
          <p:cNvPr id="10" name="9 Marcador de contenido"/>
          <p:cNvSpPr>
            <a:spLocks noGrp="1"/>
          </p:cNvSpPr>
          <p:nvPr>
            <p:ph sz="half" idx="1"/>
          </p:nvPr>
        </p:nvSpPr>
        <p:spPr>
          <a:xfrm>
            <a:off x="301752" y="1371600"/>
            <a:ext cx="4038600" cy="4681728"/>
          </a:xfrm>
        </p:spPr>
        <p:txBody>
          <a:bodyPr/>
          <a:lstStyle>
            <a:lvl1pPr>
              <a:defRPr sz="2500"/>
            </a:lvl1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12" name="11 Marcador de contenido"/>
          <p:cNvSpPr>
            <a:spLocks noGrp="1"/>
          </p:cNvSpPr>
          <p:nvPr>
            <p:ph sz="half" idx="2"/>
          </p:nvPr>
        </p:nvSpPr>
        <p:spPr>
          <a:xfrm>
            <a:off x="4800600" y="1371600"/>
            <a:ext cx="4038600" cy="4681728"/>
          </a:xfrm>
        </p:spPr>
        <p:txBody>
          <a:bodyPr/>
          <a:lstStyle>
            <a:lvl1pPr>
              <a:defRPr sz="2500"/>
            </a:lvl1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4 Marcador de fecha"/>
          <p:cNvSpPr>
            <a:spLocks noGrp="1"/>
          </p:cNvSpPr>
          <p:nvPr>
            <p:ph type="dt" sz="half" idx="10"/>
          </p:nvPr>
        </p:nvSpPr>
        <p:spPr>
          <a:xfrm>
            <a:off x="5791200" y="6410325"/>
            <a:ext cx="3044825" cy="365125"/>
          </a:xfrm>
        </p:spPr>
        <p:txBody>
          <a:bodyPr/>
          <a:lstStyle>
            <a:lvl1pPr>
              <a:defRPr/>
            </a:lvl1pPr>
          </a:lstStyle>
          <a:p>
            <a:pPr>
              <a:defRPr/>
            </a:pPr>
            <a:fld id="{EC211214-AE75-4AD4-84B8-5E03FD120035}" type="datetimeFigureOut">
              <a:rPr lang="es-AR"/>
              <a:pPr>
                <a:defRPr/>
              </a:pPr>
              <a:t>3/4/2024</a:t>
            </a:fld>
            <a:endParaRPr lang="es-AR"/>
          </a:p>
        </p:txBody>
      </p:sp>
      <p:sp>
        <p:nvSpPr>
          <p:cNvPr id="7" name="5 Marcador de pie de página"/>
          <p:cNvSpPr>
            <a:spLocks noGrp="1"/>
          </p:cNvSpPr>
          <p:nvPr>
            <p:ph type="ftr" sz="quarter" idx="11"/>
          </p:nvPr>
        </p:nvSpPr>
        <p:spPr/>
        <p:txBody>
          <a:bodyPr/>
          <a:lstStyle>
            <a:lvl1pPr>
              <a:defRPr/>
            </a:lvl1pPr>
          </a:lstStyle>
          <a:p>
            <a:pPr>
              <a:defRPr/>
            </a:pPr>
            <a:endParaRPr lang="es-AR"/>
          </a:p>
        </p:txBody>
      </p:sp>
      <p:sp>
        <p:nvSpPr>
          <p:cNvPr id="8" name="6 Marcador de número de diapositiva"/>
          <p:cNvSpPr>
            <a:spLocks noGrp="1"/>
          </p:cNvSpPr>
          <p:nvPr>
            <p:ph type="sldNum" sz="quarter" idx="12"/>
          </p:nvPr>
        </p:nvSpPr>
        <p:spPr/>
        <p:txBody>
          <a:bodyPr/>
          <a:lstStyle>
            <a:lvl1pPr>
              <a:defRPr/>
            </a:lvl1pPr>
          </a:lstStyle>
          <a:p>
            <a:pPr>
              <a:defRPr/>
            </a:pPr>
            <a:fld id="{AE78930F-59C1-44FC-8CC7-A9CF4D85C3D4}" type="slidenum">
              <a:rPr lang="es-AR"/>
              <a:pPr>
                <a:defRPr/>
              </a:pPr>
              <a:t>‹Nº›</a:t>
            </a:fld>
            <a:endParaRPr lang="es-AR"/>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1">
        <a:schemeClr val="bg2"/>
      </p:bgRef>
    </p:bg>
    <p:spTree>
      <p:nvGrpSpPr>
        <p:cNvPr id="1" name=""/>
        <p:cNvGrpSpPr/>
        <p:nvPr/>
      </p:nvGrpSpPr>
      <p:grpSpPr>
        <a:xfrm>
          <a:off x="0" y="0"/>
          <a:ext cx="0" cy="0"/>
          <a:chOff x="0" y="0"/>
          <a:chExt cx="0" cy="0"/>
        </a:xfrm>
      </p:grpSpPr>
      <p:sp>
        <p:nvSpPr>
          <p:cNvPr id="7" name="9 Conector recto"/>
          <p:cNvSpPr>
            <a:spLocks noChangeShapeType="1"/>
          </p:cNvSpPr>
          <p:nvPr/>
        </p:nvSpPr>
        <p:spPr bwMode="auto">
          <a:xfrm flipV="1">
            <a:off x="4572000" y="2200275"/>
            <a:ext cx="0" cy="4187825"/>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8" name="19 Rectángulo"/>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0" name="20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1" name="21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2" name="10 Rectángulo"/>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12 Rectángulo"/>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4" name="14 Conector recto"/>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5" name="17 Rectángulo"/>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6" name="24 Elipse"/>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26 Elipse"/>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2 Marcador de texto"/>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s-ES"/>
              <a:t>Haga clic para modificar el estilo de texto del patrón</a:t>
            </a:r>
          </a:p>
        </p:txBody>
      </p:sp>
      <p:sp>
        <p:nvSpPr>
          <p:cNvPr id="4" name="3 Marcador de texto"/>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s-ES"/>
              <a:t>Haga clic para modificar el estilo de texto del patrón</a:t>
            </a:r>
          </a:p>
        </p:txBody>
      </p:sp>
      <p:sp>
        <p:nvSpPr>
          <p:cNvPr id="24" name="23 Marcador de contenido"/>
          <p:cNvSpPr>
            <a:spLocks noGrp="1"/>
          </p:cNvSpPr>
          <p:nvPr>
            <p:ph sz="quarter" idx="2"/>
          </p:nvPr>
        </p:nvSpPr>
        <p:spPr>
          <a:xfrm>
            <a:off x="301752" y="2471383"/>
            <a:ext cx="4041648" cy="381840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26" name="25 Marcador de contenido"/>
          <p:cNvSpPr>
            <a:spLocks noGrp="1"/>
          </p:cNvSpPr>
          <p:nvPr>
            <p:ph sz="quarter" idx="4"/>
          </p:nvPr>
        </p:nvSpPr>
        <p:spPr>
          <a:xfrm>
            <a:off x="4800600" y="2471383"/>
            <a:ext cx="4038600" cy="3822192"/>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23" name="22 Título"/>
          <p:cNvSpPr>
            <a:spLocks noGrp="1"/>
          </p:cNvSpPr>
          <p:nvPr>
            <p:ph type="title"/>
          </p:nvPr>
        </p:nvSpPr>
        <p:spPr/>
        <p:txBody>
          <a:bodyPr rtlCol="0"/>
          <a:lstStyle/>
          <a:p>
            <a:r>
              <a:rPr lang="es-ES"/>
              <a:t>Haga clic para modificar el estilo de título del patrón</a:t>
            </a:r>
            <a:endParaRPr lang="en-US"/>
          </a:p>
        </p:txBody>
      </p:sp>
      <p:sp>
        <p:nvSpPr>
          <p:cNvPr id="18" name="6 Marcador de fecha"/>
          <p:cNvSpPr>
            <a:spLocks noGrp="1"/>
          </p:cNvSpPr>
          <p:nvPr>
            <p:ph type="dt" sz="half" idx="10"/>
          </p:nvPr>
        </p:nvSpPr>
        <p:spPr/>
        <p:txBody>
          <a:bodyPr/>
          <a:lstStyle>
            <a:lvl1pPr>
              <a:defRPr/>
            </a:lvl1pPr>
          </a:lstStyle>
          <a:p>
            <a:pPr>
              <a:defRPr/>
            </a:pPr>
            <a:fld id="{799312F7-2632-48D0-93B9-9AB72FA0D9DA}" type="datetimeFigureOut">
              <a:rPr lang="es-AR"/>
              <a:pPr>
                <a:defRPr/>
              </a:pPr>
              <a:t>3/4/2024</a:t>
            </a:fld>
            <a:endParaRPr lang="es-AR"/>
          </a:p>
        </p:txBody>
      </p:sp>
      <p:sp>
        <p:nvSpPr>
          <p:cNvPr id="19" name="7 Marcador de pie de página"/>
          <p:cNvSpPr>
            <a:spLocks noGrp="1"/>
          </p:cNvSpPr>
          <p:nvPr>
            <p:ph type="ftr" sz="quarter" idx="11"/>
          </p:nvPr>
        </p:nvSpPr>
        <p:spPr>
          <a:xfrm>
            <a:off x="304800" y="6410325"/>
            <a:ext cx="3581400" cy="365125"/>
          </a:xfrm>
        </p:spPr>
        <p:txBody>
          <a:bodyPr/>
          <a:lstStyle>
            <a:lvl1pPr>
              <a:defRPr/>
            </a:lvl1pPr>
          </a:lstStyle>
          <a:p>
            <a:pPr>
              <a:defRPr/>
            </a:pPr>
            <a:endParaRPr lang="es-AR"/>
          </a:p>
        </p:txBody>
      </p:sp>
      <p:sp>
        <p:nvSpPr>
          <p:cNvPr id="20" name="8 Marcador de número de diapositiva"/>
          <p:cNvSpPr>
            <a:spLocks noGrp="1"/>
          </p:cNvSpPr>
          <p:nvPr>
            <p:ph type="sldNum" sz="quarter" idx="12"/>
          </p:nvPr>
        </p:nvSpPr>
        <p:spPr>
          <a:xfrm>
            <a:off x="4343400" y="1042988"/>
            <a:ext cx="457200" cy="441325"/>
          </a:xfrm>
        </p:spPr>
        <p:txBody>
          <a:bodyPr/>
          <a:lstStyle>
            <a:lvl1pPr algn="ctr">
              <a:defRPr smtClean="0"/>
            </a:lvl1pPr>
          </a:lstStyle>
          <a:p>
            <a:pPr>
              <a:defRPr/>
            </a:pPr>
            <a:fld id="{54143951-38FD-4E37-A8C6-388E2604B6EA}" type="slidenum">
              <a:rPr lang="es-AR"/>
              <a:pPr>
                <a:defRPr/>
              </a:pPr>
              <a:t>‹Nº›</a:t>
            </a:fld>
            <a:endParaRPr lang="es-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n-US"/>
          </a:p>
        </p:txBody>
      </p:sp>
      <p:sp>
        <p:nvSpPr>
          <p:cNvPr id="3" name="2 Marcador de fecha"/>
          <p:cNvSpPr>
            <a:spLocks noGrp="1"/>
          </p:cNvSpPr>
          <p:nvPr>
            <p:ph type="dt" sz="half" idx="10"/>
          </p:nvPr>
        </p:nvSpPr>
        <p:spPr/>
        <p:txBody>
          <a:bodyPr/>
          <a:lstStyle>
            <a:lvl1pPr>
              <a:defRPr/>
            </a:lvl1pPr>
          </a:lstStyle>
          <a:p>
            <a:pPr>
              <a:defRPr/>
            </a:pPr>
            <a:fld id="{3BDC4619-3D8E-4C16-BD12-1159C4152277}" type="datetimeFigureOut">
              <a:rPr lang="es-AR"/>
              <a:pPr>
                <a:defRPr/>
              </a:pPr>
              <a:t>3/4/2024</a:t>
            </a:fld>
            <a:endParaRPr lang="es-AR"/>
          </a:p>
        </p:txBody>
      </p:sp>
      <p:sp>
        <p:nvSpPr>
          <p:cNvPr id="4" name="3 Marcador de pie de página"/>
          <p:cNvSpPr>
            <a:spLocks noGrp="1"/>
          </p:cNvSpPr>
          <p:nvPr>
            <p:ph type="ftr" sz="quarter" idx="11"/>
          </p:nvPr>
        </p:nvSpPr>
        <p:spPr/>
        <p:txBody>
          <a:bodyPr/>
          <a:lstStyle>
            <a:lvl1pPr>
              <a:defRPr/>
            </a:lvl1pPr>
          </a:lstStyle>
          <a:p>
            <a:pPr>
              <a:defRPr/>
            </a:pPr>
            <a:endParaRPr lang="es-AR"/>
          </a:p>
        </p:txBody>
      </p:sp>
      <p:sp>
        <p:nvSpPr>
          <p:cNvPr id="5" name="4 Marcador de número de diapositiva"/>
          <p:cNvSpPr>
            <a:spLocks noGrp="1"/>
          </p:cNvSpPr>
          <p:nvPr>
            <p:ph type="sldNum" sz="quarter" idx="12"/>
          </p:nvPr>
        </p:nvSpPr>
        <p:spPr>
          <a:xfrm>
            <a:off x="4343400" y="1036638"/>
            <a:ext cx="457200" cy="441325"/>
          </a:xfrm>
        </p:spPr>
        <p:txBody>
          <a:bodyPr/>
          <a:lstStyle>
            <a:lvl1pPr>
              <a:defRPr/>
            </a:lvl1pPr>
          </a:lstStyle>
          <a:p>
            <a:pPr>
              <a:defRPr/>
            </a:pPr>
            <a:fld id="{7DEABAC2-C46B-40F2-A6A6-2CD5D7545063}" type="slidenum">
              <a:rPr lang="es-AR"/>
              <a:pPr>
                <a:defRPr/>
              </a:pPr>
              <a:t>‹Nº›</a:t>
            </a:fld>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3" name="7 Rectángulo"/>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4" name="9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5" name="8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4 Rectángulo"/>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5 Rectángulo"/>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8" name="1 Marcador de fecha"/>
          <p:cNvSpPr>
            <a:spLocks noGrp="1"/>
          </p:cNvSpPr>
          <p:nvPr>
            <p:ph type="dt" sz="half" idx="10"/>
          </p:nvPr>
        </p:nvSpPr>
        <p:spPr/>
        <p:txBody>
          <a:bodyPr/>
          <a:lstStyle>
            <a:lvl1pPr>
              <a:defRPr/>
            </a:lvl1pPr>
          </a:lstStyle>
          <a:p>
            <a:pPr>
              <a:defRPr/>
            </a:pPr>
            <a:fld id="{D50E426A-601C-45C3-8C28-6A4E62C05662}" type="datetimeFigureOut">
              <a:rPr lang="es-AR"/>
              <a:pPr>
                <a:defRPr/>
              </a:pPr>
              <a:t>3/4/2024</a:t>
            </a:fld>
            <a:endParaRPr lang="es-AR"/>
          </a:p>
        </p:txBody>
      </p:sp>
      <p:sp>
        <p:nvSpPr>
          <p:cNvPr id="9" name="2 Marcador de pie de página"/>
          <p:cNvSpPr>
            <a:spLocks noGrp="1"/>
          </p:cNvSpPr>
          <p:nvPr>
            <p:ph type="ftr" sz="quarter" idx="11"/>
          </p:nvPr>
        </p:nvSpPr>
        <p:spPr/>
        <p:txBody>
          <a:bodyPr/>
          <a:lstStyle>
            <a:lvl1pPr>
              <a:defRPr/>
            </a:lvl1pPr>
          </a:lstStyle>
          <a:p>
            <a:pPr>
              <a:defRPr/>
            </a:pPr>
            <a:endParaRPr lang="es-AR"/>
          </a:p>
        </p:txBody>
      </p:sp>
      <p:sp>
        <p:nvSpPr>
          <p:cNvPr id="10" name="3 Marcador de número de diapositiva"/>
          <p:cNvSpPr>
            <a:spLocks noGrp="1"/>
          </p:cNvSpPr>
          <p:nvPr>
            <p:ph type="sldNum" sz="quarter" idx="12"/>
          </p:nvPr>
        </p:nvSpPr>
        <p:spPr>
          <a:xfrm>
            <a:off x="4267200" y="6324600"/>
            <a:ext cx="609600" cy="441325"/>
          </a:xfrm>
        </p:spPr>
        <p:txBody>
          <a:bodyPr/>
          <a:lstStyle>
            <a:lvl1pPr>
              <a:defRPr smtClean="0">
                <a:solidFill>
                  <a:srgbClr val="FFFFFF"/>
                </a:solidFill>
              </a:defRPr>
            </a:lvl1pPr>
          </a:lstStyle>
          <a:p>
            <a:pPr>
              <a:defRPr/>
            </a:pPr>
            <a:fld id="{9BAF2B9E-643A-4213-8014-9094D76C00A6}" type="slidenum">
              <a:rPr lang="es-AR"/>
              <a:pPr>
                <a:defRPr/>
              </a:pPr>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5" name="18 Rectángulo"/>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17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8" name="15 Rectángulo"/>
          <p:cNvSpPr>
            <a:spLocks noChangeArrowheads="1"/>
          </p:cNvSpPr>
          <p:nvPr/>
        </p:nvSpPr>
        <p:spPr bwMode="white">
          <a:xfrm>
            <a:off x="0" y="0"/>
            <a:ext cx="9144000" cy="119063"/>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0" name="12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7 Rectángulo"/>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2" name="8 Conector recto"/>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3" name="9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10 Elipse"/>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20 Rectángulo"/>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2" name="1 Título"/>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s-ES"/>
              <a:t>Haga clic para modificar el estilo de título del patrón</a:t>
            </a:r>
            <a:endParaRPr lang="en-US"/>
          </a:p>
        </p:txBody>
      </p:sp>
      <p:sp>
        <p:nvSpPr>
          <p:cNvPr id="3" name="2 Marcador de texto"/>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s-ES"/>
              <a:t>Haga clic para modificar el estilo de texto del patrón</a:t>
            </a:r>
          </a:p>
        </p:txBody>
      </p:sp>
      <p:sp>
        <p:nvSpPr>
          <p:cNvPr id="20" name="19 Marcador de contenido"/>
          <p:cNvSpPr>
            <a:spLocks noGrp="1"/>
          </p:cNvSpPr>
          <p:nvPr>
            <p:ph sz="quarter" idx="1"/>
          </p:nvPr>
        </p:nvSpPr>
        <p:spPr>
          <a:xfrm>
            <a:off x="3124200" y="685800"/>
            <a:ext cx="5638800" cy="54102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16" name="6 Marcador de número de diapositiva"/>
          <p:cNvSpPr>
            <a:spLocks noGrp="1"/>
          </p:cNvSpPr>
          <p:nvPr>
            <p:ph type="sldNum" sz="quarter" idx="10"/>
          </p:nvPr>
        </p:nvSpPr>
        <p:spPr>
          <a:xfrm>
            <a:off x="1371600" y="312738"/>
            <a:ext cx="457200" cy="441325"/>
          </a:xfrm>
        </p:spPr>
        <p:txBody>
          <a:bodyPr/>
          <a:lstStyle>
            <a:lvl1pPr>
              <a:defRPr smtClean="0">
                <a:solidFill>
                  <a:schemeClr val="accent3">
                    <a:shade val="75000"/>
                  </a:schemeClr>
                </a:solidFill>
              </a:defRPr>
            </a:lvl1pPr>
          </a:lstStyle>
          <a:p>
            <a:pPr>
              <a:defRPr/>
            </a:pPr>
            <a:fld id="{BB3AD431-BDA1-400A-9C8B-9BEEF4DA6C45}" type="slidenum">
              <a:rPr lang="es-AR"/>
              <a:pPr>
                <a:defRPr/>
              </a:pPr>
              <a:t>‹Nº›</a:t>
            </a:fld>
            <a:endParaRPr lang="es-AR"/>
          </a:p>
        </p:txBody>
      </p:sp>
      <p:sp>
        <p:nvSpPr>
          <p:cNvPr id="17" name="4 Marcador de fecha"/>
          <p:cNvSpPr>
            <a:spLocks noGrp="1"/>
          </p:cNvSpPr>
          <p:nvPr>
            <p:ph type="dt" sz="half" idx="11"/>
          </p:nvPr>
        </p:nvSpPr>
        <p:spPr/>
        <p:txBody>
          <a:bodyPr/>
          <a:lstStyle>
            <a:lvl1pPr>
              <a:defRPr/>
            </a:lvl1pPr>
          </a:lstStyle>
          <a:p>
            <a:pPr>
              <a:defRPr/>
            </a:pPr>
            <a:fld id="{0B82D76A-928E-4899-8DE0-20BF6DCD1CFA}" type="datetimeFigureOut">
              <a:rPr lang="es-AR"/>
              <a:pPr>
                <a:defRPr/>
              </a:pPr>
              <a:t>3/4/2024</a:t>
            </a:fld>
            <a:endParaRPr lang="es-AR"/>
          </a:p>
        </p:txBody>
      </p:sp>
      <p:sp>
        <p:nvSpPr>
          <p:cNvPr id="18" name="5 Marcador de pie de página"/>
          <p:cNvSpPr>
            <a:spLocks noGrp="1"/>
          </p:cNvSpPr>
          <p:nvPr>
            <p:ph type="ftr" sz="quarter" idx="12"/>
          </p:nvPr>
        </p:nvSpPr>
        <p:spPr>
          <a:xfrm>
            <a:off x="301625" y="6410325"/>
            <a:ext cx="3382963" cy="366713"/>
          </a:xfrm>
        </p:spPr>
        <p:txBody>
          <a:bodyPr/>
          <a:lstStyle>
            <a:lvl1pPr>
              <a:defRPr/>
            </a:lvl1pPr>
          </a:lstStyle>
          <a:p>
            <a:pPr>
              <a:defRPr/>
            </a:pPr>
            <a:endParaRPr lang="es-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5" name="20 Conector recto"/>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15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8" name="16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0" name="19 Rectángulo"/>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1" name="7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14 Rectángulo"/>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3" name="11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12 Elipse"/>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21 Rectángulo"/>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2" name="1 Título"/>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s-ES"/>
              <a:t>Haga clic para modificar el estilo de título del patrón</a:t>
            </a:r>
            <a:endParaRPr lang="en-US"/>
          </a:p>
        </p:txBody>
      </p:sp>
      <p:sp>
        <p:nvSpPr>
          <p:cNvPr id="3" name="2 Marcador de posición de imagen"/>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s-ES" noProof="0"/>
              <a:t>Haga clic en el icono para agregar una imagen</a:t>
            </a:r>
            <a:endParaRPr lang="en-US" noProof="0" dirty="0"/>
          </a:p>
        </p:txBody>
      </p:sp>
      <p:sp>
        <p:nvSpPr>
          <p:cNvPr id="4" name="3 Marcador de texto"/>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s-ES"/>
              <a:t>Haga clic para modificar el estilo de texto del patrón</a:t>
            </a:r>
          </a:p>
        </p:txBody>
      </p:sp>
      <p:sp>
        <p:nvSpPr>
          <p:cNvPr id="16" name="6 Marcador de número de diapositiva"/>
          <p:cNvSpPr>
            <a:spLocks noGrp="1"/>
          </p:cNvSpPr>
          <p:nvPr>
            <p:ph type="sldNum" sz="quarter" idx="10"/>
          </p:nvPr>
        </p:nvSpPr>
        <p:spPr>
          <a:xfrm>
            <a:off x="1371600" y="312738"/>
            <a:ext cx="457200" cy="441325"/>
          </a:xfrm>
        </p:spPr>
        <p:txBody>
          <a:bodyPr/>
          <a:lstStyle>
            <a:lvl1pPr>
              <a:defRPr/>
            </a:lvl1pPr>
          </a:lstStyle>
          <a:p>
            <a:pPr>
              <a:defRPr/>
            </a:pPr>
            <a:fld id="{D6F7D6E8-CF46-4927-9EFC-F09D921F807D}" type="slidenum">
              <a:rPr lang="es-AR"/>
              <a:pPr>
                <a:defRPr/>
              </a:pPr>
              <a:t>‹Nº›</a:t>
            </a:fld>
            <a:endParaRPr lang="es-AR"/>
          </a:p>
        </p:txBody>
      </p:sp>
      <p:sp>
        <p:nvSpPr>
          <p:cNvPr id="17" name="4 Marcador de fecha"/>
          <p:cNvSpPr>
            <a:spLocks noGrp="1"/>
          </p:cNvSpPr>
          <p:nvPr>
            <p:ph type="dt" sz="half" idx="11"/>
          </p:nvPr>
        </p:nvSpPr>
        <p:spPr>
          <a:xfrm>
            <a:off x="5788025" y="6405563"/>
            <a:ext cx="3044825" cy="365125"/>
          </a:xfrm>
        </p:spPr>
        <p:txBody>
          <a:bodyPr/>
          <a:lstStyle>
            <a:lvl1pPr>
              <a:defRPr/>
            </a:lvl1pPr>
          </a:lstStyle>
          <a:p>
            <a:pPr>
              <a:defRPr/>
            </a:pPr>
            <a:fld id="{8EE010F6-792B-4D12-AA87-FFB34EE6D948}" type="datetimeFigureOut">
              <a:rPr lang="es-AR"/>
              <a:pPr>
                <a:defRPr/>
              </a:pPr>
              <a:t>3/4/2024</a:t>
            </a:fld>
            <a:endParaRPr lang="es-AR"/>
          </a:p>
        </p:txBody>
      </p:sp>
      <p:sp>
        <p:nvSpPr>
          <p:cNvPr id="18" name="5 Marcador de pie de página"/>
          <p:cNvSpPr>
            <a:spLocks noGrp="1"/>
          </p:cNvSpPr>
          <p:nvPr>
            <p:ph type="ftr" sz="quarter" idx="12"/>
          </p:nvPr>
        </p:nvSpPr>
        <p:spPr>
          <a:xfrm>
            <a:off x="301625" y="6410325"/>
            <a:ext cx="3584575" cy="366713"/>
          </a:xfrm>
        </p:spPr>
        <p:txBody>
          <a:bodyPr/>
          <a:lstStyle>
            <a:lvl1pPr>
              <a:defRPr/>
            </a:lvl1pPr>
          </a:lstStyle>
          <a:p>
            <a:pPr>
              <a:defRPr/>
            </a:pPr>
            <a:endParaRPr lang="es-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6" name="15 Rectángulo"/>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9" name="18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8 Rectángulo"/>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4" name="13 Marcador de fecha"/>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smtClean="0">
                <a:solidFill>
                  <a:srgbClr val="FFFFFF"/>
                </a:solidFill>
                <a:latin typeface="+mn-lt"/>
              </a:defRPr>
            </a:lvl1pPr>
          </a:lstStyle>
          <a:p>
            <a:pPr>
              <a:defRPr/>
            </a:pPr>
            <a:fld id="{C9A17963-3762-4A69-BA20-55F9FCDF79AE}" type="datetimeFigureOut">
              <a:rPr lang="es-AR"/>
              <a:pPr>
                <a:defRPr/>
              </a:pPr>
              <a:t>3/4/2024</a:t>
            </a:fld>
            <a:endParaRPr lang="es-AR"/>
          </a:p>
        </p:txBody>
      </p:sp>
      <p:sp>
        <p:nvSpPr>
          <p:cNvPr id="3" name="2 Marcador de pie de página"/>
          <p:cNvSpPr>
            <a:spLocks noGrp="1"/>
          </p:cNvSpPr>
          <p:nvPr>
            <p:ph type="ftr" sz="quarter" idx="3"/>
          </p:nvPr>
        </p:nvSpPr>
        <p:spPr>
          <a:xfrm>
            <a:off x="304800" y="6410325"/>
            <a:ext cx="3581400" cy="366713"/>
          </a:xfrm>
          <a:prstGeom prst="rect">
            <a:avLst/>
          </a:prstGeom>
        </p:spPr>
        <p:txBody>
          <a:bodyPr vert="horz"/>
          <a:lstStyle>
            <a:lvl1pPr algn="l" eaLnBrk="1" fontAlgn="auto" latinLnBrk="0" hangingPunct="1">
              <a:spcBef>
                <a:spcPts val="0"/>
              </a:spcBef>
              <a:spcAft>
                <a:spcPts val="0"/>
              </a:spcAft>
              <a:defRPr kumimoji="0" sz="1200">
                <a:solidFill>
                  <a:srgbClr val="FFFFFF"/>
                </a:solidFill>
                <a:latin typeface="+mn-lt"/>
              </a:defRPr>
            </a:lvl1pPr>
          </a:lstStyle>
          <a:p>
            <a:pPr>
              <a:defRPr/>
            </a:pPr>
            <a:endParaRPr lang="es-AR"/>
          </a:p>
        </p:txBody>
      </p:sp>
      <p:sp>
        <p:nvSpPr>
          <p:cNvPr id="8" name="7 Rectángulo"/>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0" name="9 Conector recto"/>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2" name="11 Elipse"/>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14 Elipse"/>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22 Marcador de número de diapositiva"/>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smtClean="0">
                <a:solidFill>
                  <a:schemeClr val="accent3">
                    <a:shade val="75000"/>
                  </a:schemeClr>
                </a:solidFill>
                <a:latin typeface="+mn-lt"/>
              </a:defRPr>
            </a:lvl1pPr>
          </a:lstStyle>
          <a:p>
            <a:pPr>
              <a:defRPr/>
            </a:pPr>
            <a:fld id="{C6355E6D-6BEB-4811-967E-AA1990932AD8}" type="slidenum">
              <a:rPr lang="es-AR"/>
              <a:pPr>
                <a:defRPr/>
              </a:pPr>
              <a:t>‹Nº›</a:t>
            </a:fld>
            <a:endParaRPr lang="es-AR"/>
          </a:p>
        </p:txBody>
      </p:sp>
      <p:sp>
        <p:nvSpPr>
          <p:cNvPr id="1038" name="21 Marcador de título"/>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s-ES"/>
              <a:t>Haga clic para modificar el estilo de título del patrón</a:t>
            </a:r>
            <a:endParaRPr lang="en-US"/>
          </a:p>
        </p:txBody>
      </p:sp>
      <p:sp>
        <p:nvSpPr>
          <p:cNvPr id="1039" name="12 Marcador de texto"/>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ctr" rtl="0" fontAlgn="base">
        <a:spcBef>
          <a:spcPct val="0"/>
        </a:spcBef>
        <a:spcAft>
          <a:spcPct val="0"/>
        </a:spcAft>
        <a:defRPr sz="3300" kern="1200">
          <a:solidFill>
            <a:srgbClr val="7B9899"/>
          </a:solidFill>
          <a:latin typeface="+mj-lt"/>
          <a:ea typeface="+mj-ea"/>
          <a:cs typeface="+mj-cs"/>
        </a:defRPr>
      </a:lvl1pPr>
      <a:lvl2pPr algn="ctr" rtl="0" fontAlgn="base">
        <a:spcBef>
          <a:spcPct val="0"/>
        </a:spcBef>
        <a:spcAft>
          <a:spcPct val="0"/>
        </a:spcAft>
        <a:defRPr sz="3300">
          <a:solidFill>
            <a:srgbClr val="7B9899"/>
          </a:solidFill>
          <a:latin typeface="Georgia" pitchFamily="18" charset="0"/>
        </a:defRPr>
      </a:lvl2pPr>
      <a:lvl3pPr algn="ctr" rtl="0" fontAlgn="base">
        <a:spcBef>
          <a:spcPct val="0"/>
        </a:spcBef>
        <a:spcAft>
          <a:spcPct val="0"/>
        </a:spcAft>
        <a:defRPr sz="3300">
          <a:solidFill>
            <a:srgbClr val="7B9899"/>
          </a:solidFill>
          <a:latin typeface="Georgia" pitchFamily="18" charset="0"/>
        </a:defRPr>
      </a:lvl3pPr>
      <a:lvl4pPr algn="ctr" rtl="0" fontAlgn="base">
        <a:spcBef>
          <a:spcPct val="0"/>
        </a:spcBef>
        <a:spcAft>
          <a:spcPct val="0"/>
        </a:spcAft>
        <a:defRPr sz="3300">
          <a:solidFill>
            <a:srgbClr val="7B9899"/>
          </a:solidFill>
          <a:latin typeface="Georgia" pitchFamily="18" charset="0"/>
        </a:defRPr>
      </a:lvl4pPr>
      <a:lvl5pPr algn="ctr" rtl="0" fontAlgn="base">
        <a:spcBef>
          <a:spcPct val="0"/>
        </a:spcBef>
        <a:spcAft>
          <a:spcPct val="0"/>
        </a:spcAft>
        <a:defRPr sz="3300">
          <a:solidFill>
            <a:srgbClr val="7B9899"/>
          </a:solidFill>
          <a:latin typeface="Georgia" pitchFamily="18" charset="0"/>
        </a:defRPr>
      </a:lvl5pPr>
      <a:lvl6pPr marL="457200" algn="ctr" rtl="0" fontAlgn="base">
        <a:spcBef>
          <a:spcPct val="0"/>
        </a:spcBef>
        <a:spcAft>
          <a:spcPct val="0"/>
        </a:spcAft>
        <a:defRPr sz="3300">
          <a:solidFill>
            <a:srgbClr val="7B9899"/>
          </a:solidFill>
          <a:latin typeface="Georgia" pitchFamily="18" charset="0"/>
        </a:defRPr>
      </a:lvl6pPr>
      <a:lvl7pPr marL="914400" algn="ctr" rtl="0" fontAlgn="base">
        <a:spcBef>
          <a:spcPct val="0"/>
        </a:spcBef>
        <a:spcAft>
          <a:spcPct val="0"/>
        </a:spcAft>
        <a:defRPr sz="3300">
          <a:solidFill>
            <a:srgbClr val="7B9899"/>
          </a:solidFill>
          <a:latin typeface="Georgia" pitchFamily="18" charset="0"/>
        </a:defRPr>
      </a:lvl7pPr>
      <a:lvl8pPr marL="1371600" algn="ctr" rtl="0" fontAlgn="base">
        <a:spcBef>
          <a:spcPct val="0"/>
        </a:spcBef>
        <a:spcAft>
          <a:spcPct val="0"/>
        </a:spcAft>
        <a:defRPr sz="3300">
          <a:solidFill>
            <a:srgbClr val="7B9899"/>
          </a:solidFill>
          <a:latin typeface="Georgia" pitchFamily="18" charset="0"/>
        </a:defRPr>
      </a:lvl8pPr>
      <a:lvl9pPr marL="1828800" algn="ctr" rtl="0" fontAlgn="base">
        <a:spcBef>
          <a:spcPct val="0"/>
        </a:spcBef>
        <a:spcAft>
          <a:spcPct val="0"/>
        </a:spcAft>
        <a:defRPr sz="3300">
          <a:solidFill>
            <a:srgbClr val="7B9899"/>
          </a:solidFill>
          <a:latin typeface="Georgia" pitchFamily="18" charset="0"/>
        </a:defRPr>
      </a:lvl9pPr>
    </p:titleStyle>
    <p:bodyStyle>
      <a:lvl1pPr marL="273050" indent="-273050" algn="l" rtl="0" fontAlgn="base">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fontAlgn="base">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fontAlgn="base">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fontAlgn="base">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fontAlgn="base">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Título"/>
          <p:cNvSpPr>
            <a:spLocks noGrp="1"/>
          </p:cNvSpPr>
          <p:nvPr>
            <p:ph type="title"/>
          </p:nvPr>
        </p:nvSpPr>
        <p:spPr>
          <a:xfrm>
            <a:off x="381000" y="914400"/>
            <a:ext cx="2362200" cy="990600"/>
          </a:xfrm>
        </p:spPr>
        <p:txBody>
          <a:bodyPr wrap="square" anchor="b">
            <a:normAutofit/>
          </a:bodyPr>
          <a:lstStyle/>
          <a:p>
            <a:pPr>
              <a:lnSpc>
                <a:spcPct val="90000"/>
              </a:lnSpc>
            </a:pPr>
            <a:r>
              <a:rPr lang="es-AR" sz="1500"/>
              <a:t>Prácticas Profesionalizantes I: Diseño de Proyectos </a:t>
            </a:r>
          </a:p>
        </p:txBody>
      </p:sp>
      <p:sp>
        <p:nvSpPr>
          <p:cNvPr id="13325" name="Text Placeholder 2">
            <a:extLst>
              <a:ext uri="{FF2B5EF4-FFF2-40B4-BE49-F238E27FC236}">
                <a16:creationId xmlns:a16="http://schemas.microsoft.com/office/drawing/2014/main" id="{3B33FDFC-B4D8-9ED6-49A0-AC31213F6B60}"/>
              </a:ext>
            </a:extLst>
          </p:cNvPr>
          <p:cNvSpPr>
            <a:spLocks noGrp="1"/>
          </p:cNvSpPr>
          <p:nvPr>
            <p:ph type="body" idx="2"/>
          </p:nvPr>
        </p:nvSpPr>
        <p:spPr>
          <a:xfrm>
            <a:off x="381000" y="1981200"/>
            <a:ext cx="2362200" cy="4144963"/>
          </a:xfrm>
        </p:spPr>
        <p:txBody>
          <a:bodyPr/>
          <a:lstStyle/>
          <a:p>
            <a:endParaRPr lang="en-US"/>
          </a:p>
        </p:txBody>
      </p:sp>
      <p:graphicFrame>
        <p:nvGraphicFramePr>
          <p:cNvPr id="13316" name="2 Subtítulo">
            <a:extLst>
              <a:ext uri="{FF2B5EF4-FFF2-40B4-BE49-F238E27FC236}">
                <a16:creationId xmlns:a16="http://schemas.microsoft.com/office/drawing/2014/main" id="{9A26BB5B-AE63-1570-98D8-28888645DAC9}"/>
              </a:ext>
            </a:extLst>
          </p:cNvPr>
          <p:cNvGraphicFramePr/>
          <p:nvPr>
            <p:extLst>
              <p:ext uri="{D42A27DB-BD31-4B8C-83A1-F6EECF244321}">
                <p14:modId xmlns:p14="http://schemas.microsoft.com/office/powerpoint/2010/main" val="3212866522"/>
              </p:ext>
            </p:extLst>
          </p:nvPr>
        </p:nvGraphicFramePr>
        <p:xfrm>
          <a:off x="3124200" y="685800"/>
          <a:ext cx="5638800"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1">
            <a:extLst>
              <a:ext uri="{FF2B5EF4-FFF2-40B4-BE49-F238E27FC236}">
                <a16:creationId xmlns:a16="http://schemas.microsoft.com/office/drawing/2014/main" id="{8C2103D0-F10D-5E01-C61A-CFA28CA3D901}"/>
              </a:ext>
            </a:extLst>
          </p:cNvPr>
          <p:cNvSpPr>
            <a:spLocks noGrp="1"/>
          </p:cNvSpPr>
          <p:nvPr>
            <p:ph type="body" idx="1"/>
          </p:nvPr>
        </p:nvSpPr>
        <p:spPr>
          <a:xfrm>
            <a:off x="301752" y="1524000"/>
            <a:ext cx="4040188" cy="732974"/>
          </a:xfrm>
        </p:spPr>
        <p:txBody>
          <a:bodyPr/>
          <a:lstStyle/>
          <a:p>
            <a:endParaRPr lang="en-US"/>
          </a:p>
        </p:txBody>
      </p:sp>
      <p:sp>
        <p:nvSpPr>
          <p:cNvPr id="10" name="Text Placeholder 2">
            <a:extLst>
              <a:ext uri="{FF2B5EF4-FFF2-40B4-BE49-F238E27FC236}">
                <a16:creationId xmlns:a16="http://schemas.microsoft.com/office/drawing/2014/main" id="{B11E40A4-9762-5236-1FFC-4B04C8A2C6D4}"/>
              </a:ext>
            </a:extLst>
          </p:cNvPr>
          <p:cNvSpPr>
            <a:spLocks noGrp="1"/>
          </p:cNvSpPr>
          <p:nvPr>
            <p:ph type="body" sz="half" idx="3"/>
          </p:nvPr>
        </p:nvSpPr>
        <p:spPr>
          <a:xfrm>
            <a:off x="4791330" y="1524000"/>
            <a:ext cx="4041775" cy="731520"/>
          </a:xfrm>
        </p:spPr>
        <p:txBody>
          <a:bodyPr/>
          <a:lstStyle/>
          <a:p>
            <a:endParaRPr lang="en-US"/>
          </a:p>
        </p:txBody>
      </p:sp>
      <p:sp>
        <p:nvSpPr>
          <p:cNvPr id="3" name="Marcador de contenido 2">
            <a:extLst>
              <a:ext uri="{FF2B5EF4-FFF2-40B4-BE49-F238E27FC236}">
                <a16:creationId xmlns:a16="http://schemas.microsoft.com/office/drawing/2014/main" id="{929942A2-3EFE-46AE-B7B1-FE7C46384A47}"/>
              </a:ext>
            </a:extLst>
          </p:cNvPr>
          <p:cNvSpPr>
            <a:spLocks noGrp="1"/>
          </p:cNvSpPr>
          <p:nvPr>
            <p:ph sz="quarter" idx="2"/>
          </p:nvPr>
        </p:nvSpPr>
        <p:spPr>
          <a:xfrm>
            <a:off x="301752" y="2471383"/>
            <a:ext cx="4041648" cy="3818404"/>
          </a:xfrm>
        </p:spPr>
        <p:txBody>
          <a:bodyPr wrap="square" anchor="t">
            <a:normAutofit/>
          </a:bodyPr>
          <a:lstStyle/>
          <a:p>
            <a:pPr>
              <a:lnSpc>
                <a:spcPct val="90000"/>
              </a:lnSpc>
            </a:pPr>
            <a:endParaRPr lang="es-AR" sz="2300"/>
          </a:p>
          <a:p>
            <a:pPr>
              <a:lnSpc>
                <a:spcPct val="90000"/>
              </a:lnSpc>
            </a:pPr>
            <a:r>
              <a:rPr lang="es-AR" sz="2300"/>
              <a:t>Un proyecto es un conjunto de actividades concretas, interrelacionadas entre sí, que se realizan con el fin de producir determinados bienes y servicios capaces de satisfacer necesidades o resolver problemas </a:t>
            </a:r>
          </a:p>
          <a:p>
            <a:pPr marL="0" indent="0">
              <a:lnSpc>
                <a:spcPct val="90000"/>
              </a:lnSpc>
              <a:buNone/>
            </a:pPr>
            <a:endParaRPr lang="es-AR" sz="2300"/>
          </a:p>
        </p:txBody>
      </p:sp>
      <p:sp>
        <p:nvSpPr>
          <p:cNvPr id="12" name="Content Placeholder 4">
            <a:extLst>
              <a:ext uri="{FF2B5EF4-FFF2-40B4-BE49-F238E27FC236}">
                <a16:creationId xmlns:a16="http://schemas.microsoft.com/office/drawing/2014/main" id="{FD158BE3-6FAD-B478-F0FA-63060CAF6BB6}"/>
              </a:ext>
            </a:extLst>
          </p:cNvPr>
          <p:cNvSpPr>
            <a:spLocks noGrp="1"/>
          </p:cNvSpPr>
          <p:nvPr>
            <p:ph sz="quarter" idx="4"/>
          </p:nvPr>
        </p:nvSpPr>
        <p:spPr>
          <a:xfrm>
            <a:off x="4800600" y="2471383"/>
            <a:ext cx="4038600" cy="3822192"/>
          </a:xfrm>
        </p:spPr>
        <p:txBody>
          <a:bodyPr/>
          <a:lstStyle/>
          <a:p>
            <a:pPr>
              <a:lnSpc>
                <a:spcPct val="90000"/>
              </a:lnSpc>
              <a:spcBef>
                <a:spcPct val="20000"/>
              </a:spcBef>
              <a:buClr>
                <a:schemeClr val="accent1"/>
              </a:buClr>
              <a:buSzPct val="85000"/>
            </a:pPr>
            <a:r>
              <a:rPr lang="es-ES" sz="1200" i="1" cap="all" spc="250" baseline="0" dirty="0">
                <a:latin typeface="+mn-lt"/>
              </a:rPr>
              <a:t>un </a:t>
            </a:r>
            <a:r>
              <a:rPr lang="es-ES" sz="1200" b="1" i="1" cap="all" spc="250" baseline="0" dirty="0">
                <a:latin typeface="+mn-lt"/>
              </a:rPr>
              <a:t>conjunto de actividades </a:t>
            </a:r>
            <a:r>
              <a:rPr lang="es-ES" sz="1200" i="1" cap="all" spc="250" baseline="0" dirty="0">
                <a:latin typeface="+mn-lt"/>
              </a:rPr>
              <a:t>que se propone realizar,</a:t>
            </a:r>
          </a:p>
          <a:p>
            <a:pPr>
              <a:lnSpc>
                <a:spcPct val="90000"/>
              </a:lnSpc>
              <a:spcBef>
                <a:spcPct val="20000"/>
              </a:spcBef>
              <a:buClr>
                <a:schemeClr val="accent1"/>
              </a:buClr>
              <a:buSzPct val="85000"/>
            </a:pPr>
            <a:r>
              <a:rPr lang="es-ES" sz="1200" i="1" cap="all" spc="250" baseline="0" dirty="0">
                <a:latin typeface="+mn-lt"/>
              </a:rPr>
              <a:t>• en función de una </a:t>
            </a:r>
            <a:r>
              <a:rPr lang="es-ES" sz="1200" b="1" i="1" cap="all" spc="250" baseline="0" dirty="0">
                <a:latin typeface="+mn-lt"/>
              </a:rPr>
              <a:t>necesidad sentida </a:t>
            </a:r>
            <a:r>
              <a:rPr lang="es-ES" sz="1200" i="1" cap="all" spc="250" baseline="0" dirty="0">
                <a:latin typeface="+mn-lt"/>
              </a:rPr>
              <a:t>y un </a:t>
            </a:r>
            <a:r>
              <a:rPr lang="es-ES" sz="1200" b="1" i="1" cap="all" spc="250" baseline="0" dirty="0">
                <a:latin typeface="+mn-lt"/>
              </a:rPr>
              <a:t>objetivo</a:t>
            </a:r>
            <a:r>
              <a:rPr lang="es-ES" sz="1200" i="1" cap="all" spc="250" baseline="0" dirty="0">
                <a:latin typeface="+mn-lt"/>
              </a:rPr>
              <a:t> claramente definido,</a:t>
            </a:r>
          </a:p>
          <a:p>
            <a:pPr>
              <a:lnSpc>
                <a:spcPct val="90000"/>
              </a:lnSpc>
              <a:spcBef>
                <a:spcPct val="20000"/>
              </a:spcBef>
              <a:buClr>
                <a:schemeClr val="accent1"/>
              </a:buClr>
              <a:buSzPct val="85000"/>
            </a:pPr>
            <a:r>
              <a:rPr lang="es-ES" sz="1200" i="1" cap="all" spc="250" baseline="0" dirty="0">
                <a:latin typeface="+mn-lt"/>
              </a:rPr>
              <a:t>• con el fin de producir determinados bienes, servicios u objetos,</a:t>
            </a:r>
          </a:p>
          <a:p>
            <a:pPr>
              <a:lnSpc>
                <a:spcPct val="90000"/>
              </a:lnSpc>
              <a:spcBef>
                <a:spcPct val="20000"/>
              </a:spcBef>
              <a:buClr>
                <a:schemeClr val="accent1"/>
              </a:buClr>
              <a:buSzPct val="85000"/>
            </a:pPr>
            <a:r>
              <a:rPr lang="es-ES" sz="1200" i="1" cap="all" spc="250" baseline="0" dirty="0">
                <a:latin typeface="+mn-lt"/>
              </a:rPr>
              <a:t>• capaces de satisfacer esa necesidad o </a:t>
            </a:r>
            <a:r>
              <a:rPr lang="es-ES" sz="1200" b="1" i="1" cap="all" spc="250" baseline="0" dirty="0">
                <a:latin typeface="+mn-lt"/>
              </a:rPr>
              <a:t>resolver problemas,</a:t>
            </a:r>
          </a:p>
          <a:p>
            <a:pPr>
              <a:lnSpc>
                <a:spcPct val="90000"/>
              </a:lnSpc>
              <a:spcBef>
                <a:spcPct val="20000"/>
              </a:spcBef>
              <a:buClr>
                <a:schemeClr val="accent1"/>
              </a:buClr>
              <a:buSzPct val="85000"/>
            </a:pPr>
            <a:r>
              <a:rPr lang="es-ES" sz="1200" i="1" cap="all" spc="250" baseline="0" dirty="0">
                <a:latin typeface="+mn-lt"/>
              </a:rPr>
              <a:t>• dentro de los límites de un </a:t>
            </a:r>
            <a:r>
              <a:rPr lang="es-ES" sz="1200" b="1" i="1" cap="all" spc="250" baseline="0" dirty="0">
                <a:latin typeface="+mn-lt"/>
              </a:rPr>
              <a:t>presupuesto</a:t>
            </a:r>
            <a:r>
              <a:rPr lang="es-ES" sz="1200" i="1" cap="all" spc="250" baseline="0" dirty="0">
                <a:latin typeface="+mn-lt"/>
              </a:rPr>
              <a:t>, de un período de </a:t>
            </a:r>
            <a:r>
              <a:rPr lang="es-ES" sz="1200" b="1" i="1" cap="all" spc="250" baseline="0" dirty="0">
                <a:latin typeface="+mn-lt"/>
              </a:rPr>
              <a:t>tiempo y espacio </a:t>
            </a:r>
            <a:r>
              <a:rPr lang="es-ES" sz="1200" i="1" cap="all" spc="250" baseline="0" dirty="0">
                <a:latin typeface="+mn-lt"/>
              </a:rPr>
              <a:t>dado y según condicionantes socio-políticos y culturales propios del contexto.</a:t>
            </a:r>
            <a:endParaRPr lang="es-ES" sz="1200" cap="all" spc="250" baseline="0" dirty="0">
              <a:latin typeface="+mn-lt"/>
            </a:endParaRPr>
          </a:p>
          <a:p>
            <a:pPr marL="0" indent="0">
              <a:buNone/>
            </a:pPr>
            <a:endParaRPr lang="en-US" sz="1200" dirty="0"/>
          </a:p>
        </p:txBody>
      </p:sp>
      <p:sp>
        <p:nvSpPr>
          <p:cNvPr id="2" name="Título 1">
            <a:extLst>
              <a:ext uri="{FF2B5EF4-FFF2-40B4-BE49-F238E27FC236}">
                <a16:creationId xmlns:a16="http://schemas.microsoft.com/office/drawing/2014/main" id="{65885AEE-5808-42A5-8595-52C98BA5E6CC}"/>
              </a:ext>
            </a:extLst>
          </p:cNvPr>
          <p:cNvSpPr>
            <a:spLocks noGrp="1"/>
          </p:cNvSpPr>
          <p:nvPr>
            <p:ph type="title"/>
          </p:nvPr>
        </p:nvSpPr>
        <p:spPr>
          <a:xfrm>
            <a:off x="301625" y="228600"/>
            <a:ext cx="8534400" cy="758825"/>
          </a:xfrm>
        </p:spPr>
        <p:txBody>
          <a:bodyPr wrap="square" anchor="b">
            <a:normAutofit/>
          </a:bodyPr>
          <a:lstStyle/>
          <a:p>
            <a:r>
              <a:rPr lang="es-AR" b="1" dirty="0"/>
              <a:t>Proyecto </a:t>
            </a:r>
          </a:p>
        </p:txBody>
      </p:sp>
    </p:spTree>
    <p:extLst>
      <p:ext uri="{BB962C8B-B14F-4D97-AF65-F5344CB8AC3E}">
        <p14:creationId xmlns:p14="http://schemas.microsoft.com/office/powerpoint/2010/main" val="1598486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1 Título"/>
          <p:cNvSpPr>
            <a:spLocks noGrp="1"/>
          </p:cNvSpPr>
          <p:nvPr>
            <p:ph type="title"/>
          </p:nvPr>
        </p:nvSpPr>
        <p:spPr/>
        <p:txBody>
          <a:bodyPr/>
          <a:lstStyle/>
          <a:p>
            <a:r>
              <a:rPr lang="es-AR" sz="3600" b="1" dirty="0">
                <a:solidFill>
                  <a:srgbClr val="7B9899"/>
                </a:solidFill>
              </a:rPr>
              <a:t>Actividades y Tareas</a:t>
            </a:r>
          </a:p>
        </p:txBody>
      </p:sp>
      <p:sp>
        <p:nvSpPr>
          <p:cNvPr id="3" name="2 Marcador de contenido"/>
          <p:cNvSpPr>
            <a:spLocks noGrp="1"/>
          </p:cNvSpPr>
          <p:nvPr>
            <p:ph sz="quarter" idx="1"/>
          </p:nvPr>
        </p:nvSpPr>
        <p:spPr>
          <a:xfrm>
            <a:off x="301625" y="1527175"/>
            <a:ext cx="8504238" cy="4572000"/>
          </a:xfrm>
        </p:spPr>
        <p:txBody>
          <a:bodyPr>
            <a:normAutofit/>
          </a:bodyPr>
          <a:lstStyle/>
          <a:p>
            <a:pPr marL="274320" indent="-274320" fontAlgn="auto">
              <a:spcAft>
                <a:spcPts val="0"/>
              </a:spcAft>
              <a:buFont typeface="Wingdings 2"/>
              <a:buNone/>
              <a:defRPr/>
            </a:pPr>
            <a:r>
              <a:rPr lang="es-AR" b="1" dirty="0"/>
              <a:t>Actividad: </a:t>
            </a:r>
            <a:r>
              <a:rPr lang="es-AR" sz="2000" b="1" dirty="0"/>
              <a:t>es el medio de intervención sobre la realidad, mediante la realización secuencial e integrada de diversas acciones necesarias para alcanzar las metas y objetivos específicos de un proyecto. </a:t>
            </a:r>
          </a:p>
          <a:p>
            <a:pPr marL="274320" indent="-274320" fontAlgn="auto">
              <a:spcAft>
                <a:spcPts val="0"/>
              </a:spcAft>
              <a:buFont typeface="Wingdings 2"/>
              <a:buNone/>
              <a:defRPr/>
            </a:pPr>
            <a:r>
              <a:rPr lang="es-AR" b="1" dirty="0"/>
              <a:t>Tarea </a:t>
            </a:r>
            <a:r>
              <a:rPr lang="es-AR" sz="2000" b="1" dirty="0"/>
              <a:t>es la acción que operacionaliza una actividad con un grado máximo de concreción y especificidad. </a:t>
            </a:r>
          </a:p>
          <a:p>
            <a:pPr marL="274320" indent="-274320" fontAlgn="auto">
              <a:spcAft>
                <a:spcPts val="0"/>
              </a:spcAft>
              <a:buFont typeface="Wingdings 2"/>
              <a:buNone/>
              <a:defRPr/>
            </a:pPr>
            <a:endParaRPr lang="es-AR" b="1" dirty="0"/>
          </a:p>
          <a:p>
            <a:pPr marL="274320" indent="-274320" fontAlgn="auto">
              <a:spcAft>
                <a:spcPts val="0"/>
              </a:spcAft>
              <a:buFont typeface="Wingdings 2"/>
              <a:buNone/>
              <a:defRPr/>
            </a:pPr>
            <a:r>
              <a:rPr lang="es-AR" b="1" dirty="0"/>
              <a:t>Un conjunto de tareas configura una actividad, entre las muchas que hay que realizar para concretar un proyecto. </a:t>
            </a:r>
            <a:endParaRPr lang="es-A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Picture 2"/>
          <p:cNvPicPr>
            <a:picLocks noGrp="1" noChangeAspect="1" noChangeArrowheads="1"/>
          </p:cNvPicPr>
          <p:nvPr>
            <p:ph sz="quarter" idx="1"/>
          </p:nvPr>
        </p:nvPicPr>
        <p:blipFill>
          <a:blip r:embed="rId2"/>
          <a:srcRect/>
          <a:stretch>
            <a:fillRect/>
          </a:stretch>
        </p:blipFill>
        <p:spPr>
          <a:xfrm>
            <a:off x="857250" y="1454150"/>
            <a:ext cx="7215188" cy="4818063"/>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1 Título"/>
          <p:cNvSpPr>
            <a:spLocks noGrp="1"/>
          </p:cNvSpPr>
          <p:nvPr>
            <p:ph type="title"/>
          </p:nvPr>
        </p:nvSpPr>
        <p:spPr>
          <a:xfrm>
            <a:off x="301625" y="228600"/>
            <a:ext cx="8534400" cy="758825"/>
          </a:xfrm>
        </p:spPr>
        <p:txBody>
          <a:bodyPr wrap="square" anchor="b">
            <a:normAutofit/>
          </a:bodyPr>
          <a:lstStyle/>
          <a:p>
            <a:r>
              <a:rPr lang="es-AR"/>
              <a:t>Ejemplos: </a:t>
            </a:r>
          </a:p>
        </p:txBody>
      </p:sp>
      <p:graphicFrame>
        <p:nvGraphicFramePr>
          <p:cNvPr id="22532" name="2 Marcador de contenido">
            <a:extLst>
              <a:ext uri="{FF2B5EF4-FFF2-40B4-BE49-F238E27FC236}">
                <a16:creationId xmlns:a16="http://schemas.microsoft.com/office/drawing/2014/main" id="{D9C39386-3108-B411-F3A0-CAF811DD43EB}"/>
              </a:ext>
            </a:extLst>
          </p:cNvPr>
          <p:cNvGraphicFramePr>
            <a:graphicFrameLocks noGrp="1"/>
          </p:cNvGraphicFramePr>
          <p:nvPr>
            <p:ph sz="quarter" idx="1"/>
            <p:extLst>
              <p:ext uri="{D42A27DB-BD31-4B8C-83A1-F6EECF244321}">
                <p14:modId xmlns:p14="http://schemas.microsoft.com/office/powerpoint/2010/main" val="2387141726"/>
              </p:ext>
            </p:extLst>
          </p:nvPr>
        </p:nvGraphicFramePr>
        <p:xfrm>
          <a:off x="301752" y="1527048"/>
          <a:ext cx="850392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1 Título"/>
          <p:cNvSpPr>
            <a:spLocks noGrp="1"/>
          </p:cNvSpPr>
          <p:nvPr>
            <p:ph type="title"/>
          </p:nvPr>
        </p:nvSpPr>
        <p:spPr/>
        <p:txBody>
          <a:bodyPr/>
          <a:lstStyle/>
          <a:p>
            <a:r>
              <a:rPr lang="es-AR" b="1" dirty="0">
                <a:solidFill>
                  <a:srgbClr val="7B9899"/>
                </a:solidFill>
              </a:rPr>
              <a:t>Diseño de proyectos</a:t>
            </a:r>
          </a:p>
        </p:txBody>
      </p:sp>
      <p:sp>
        <p:nvSpPr>
          <p:cNvPr id="18434" name="2 Marcador de contenido"/>
          <p:cNvSpPr>
            <a:spLocks noGrp="1"/>
          </p:cNvSpPr>
          <p:nvPr>
            <p:ph sz="quarter" idx="1"/>
          </p:nvPr>
        </p:nvSpPr>
        <p:spPr>
          <a:xfrm>
            <a:off x="301625" y="1527175"/>
            <a:ext cx="8504238" cy="4572000"/>
          </a:xfrm>
        </p:spPr>
        <p:txBody>
          <a:bodyPr/>
          <a:lstStyle/>
          <a:p>
            <a:r>
              <a:rPr lang="es-AR" i="1" dirty="0"/>
              <a:t>Diseñar un proyecto no es tarea fácil, pero una forma de comenzar es preguntarse una y otra vez lo que queremos hacer. </a:t>
            </a:r>
          </a:p>
          <a:p>
            <a:r>
              <a:rPr lang="es-AR" i="1" dirty="0"/>
              <a:t>No existe un lugar donde se encuentren todas las respuestas y eso es positivo, ya que nuestra imaginación y creatividad tiene un espacio propio.</a:t>
            </a:r>
            <a:endParaRPr lang="es-A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1 Título"/>
          <p:cNvSpPr>
            <a:spLocks noGrp="1"/>
          </p:cNvSpPr>
          <p:nvPr>
            <p:ph type="title"/>
          </p:nvPr>
        </p:nvSpPr>
        <p:spPr>
          <a:xfrm>
            <a:off x="301625" y="228600"/>
            <a:ext cx="8534400" cy="758825"/>
          </a:xfrm>
        </p:spPr>
        <p:txBody>
          <a:bodyPr wrap="square" anchor="b">
            <a:normAutofit/>
          </a:bodyPr>
          <a:lstStyle/>
          <a:p>
            <a:r>
              <a:rPr lang="es-AR"/>
              <a:t>Diez preguntas claves</a:t>
            </a:r>
          </a:p>
        </p:txBody>
      </p:sp>
      <p:pic>
        <p:nvPicPr>
          <p:cNvPr id="25602" name="Picture 2"/>
          <p:cNvPicPr>
            <a:picLocks noGrp="1" noChangeAspect="1" noChangeArrowheads="1"/>
          </p:cNvPicPr>
          <p:nvPr>
            <p:ph sz="quarter" idx="1"/>
          </p:nvPr>
        </p:nvPicPr>
        <p:blipFill>
          <a:blip r:embed="rId2"/>
          <a:stretch>
            <a:fillRect/>
          </a:stretch>
        </p:blipFill>
        <p:spPr>
          <a:xfrm>
            <a:off x="301752" y="1655178"/>
            <a:ext cx="8503920" cy="4315739"/>
          </a:xfr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1 Título"/>
          <p:cNvSpPr>
            <a:spLocks noGrp="1"/>
          </p:cNvSpPr>
          <p:nvPr>
            <p:ph type="title"/>
          </p:nvPr>
        </p:nvSpPr>
        <p:spPr>
          <a:xfrm>
            <a:off x="301625" y="228600"/>
            <a:ext cx="8534400" cy="758825"/>
          </a:xfrm>
        </p:spPr>
        <p:txBody>
          <a:bodyPr wrap="square" anchor="b">
            <a:normAutofit/>
          </a:bodyPr>
          <a:lstStyle/>
          <a:p>
            <a:r>
              <a:rPr lang="es-AR"/>
              <a:t>Requisitos para formular un buen proyecto:</a:t>
            </a:r>
          </a:p>
        </p:txBody>
      </p:sp>
      <p:graphicFrame>
        <p:nvGraphicFramePr>
          <p:cNvPr id="19460" name="2 Marcador de contenido">
            <a:extLst>
              <a:ext uri="{FF2B5EF4-FFF2-40B4-BE49-F238E27FC236}">
                <a16:creationId xmlns:a16="http://schemas.microsoft.com/office/drawing/2014/main" id="{BA9164BE-66C9-FF0D-BDA0-F0D1EB84137E}"/>
              </a:ext>
            </a:extLst>
          </p:cNvPr>
          <p:cNvGraphicFramePr>
            <a:graphicFrameLocks noGrp="1"/>
          </p:cNvGraphicFramePr>
          <p:nvPr>
            <p:ph sz="quarter" idx="1"/>
            <p:extLst>
              <p:ext uri="{D42A27DB-BD31-4B8C-83A1-F6EECF244321}">
                <p14:modId xmlns:p14="http://schemas.microsoft.com/office/powerpoint/2010/main" val="3788415654"/>
              </p:ext>
            </p:extLst>
          </p:nvPr>
        </p:nvGraphicFramePr>
        <p:xfrm>
          <a:off x="301752" y="1527048"/>
          <a:ext cx="850392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FF53545-E159-4029-BCB6-258676C3BBF4}"/>
              </a:ext>
            </a:extLst>
          </p:cNvPr>
          <p:cNvSpPr>
            <a:spLocks noGrp="1"/>
          </p:cNvSpPr>
          <p:nvPr>
            <p:ph type="title"/>
          </p:nvPr>
        </p:nvSpPr>
        <p:spPr>
          <a:xfrm>
            <a:off x="301625" y="228600"/>
            <a:ext cx="8534400" cy="758825"/>
          </a:xfrm>
        </p:spPr>
        <p:txBody>
          <a:bodyPr wrap="square" anchor="b">
            <a:normAutofit/>
          </a:bodyPr>
          <a:lstStyle/>
          <a:p>
            <a:r>
              <a:rPr lang="es-AR"/>
              <a:t>Requisitos para formular un buen proyecto:</a:t>
            </a:r>
            <a:endParaRPr lang="es-AR" dirty="0"/>
          </a:p>
        </p:txBody>
      </p:sp>
      <p:graphicFrame>
        <p:nvGraphicFramePr>
          <p:cNvPr id="5" name="Marcador de contenido 2">
            <a:extLst>
              <a:ext uri="{FF2B5EF4-FFF2-40B4-BE49-F238E27FC236}">
                <a16:creationId xmlns:a16="http://schemas.microsoft.com/office/drawing/2014/main" id="{E4F2A6A2-A2B0-330C-F695-CAAE981B5700}"/>
              </a:ext>
            </a:extLst>
          </p:cNvPr>
          <p:cNvGraphicFramePr>
            <a:graphicFrameLocks noGrp="1"/>
          </p:cNvGraphicFramePr>
          <p:nvPr>
            <p:ph sz="quarter" idx="1"/>
            <p:extLst>
              <p:ext uri="{D42A27DB-BD31-4B8C-83A1-F6EECF244321}">
                <p14:modId xmlns:p14="http://schemas.microsoft.com/office/powerpoint/2010/main" val="3053781350"/>
              </p:ext>
            </p:extLst>
          </p:nvPr>
        </p:nvGraphicFramePr>
        <p:xfrm>
          <a:off x="301752" y="1527048"/>
          <a:ext cx="850392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759044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2 Marcador de contenido">
            <a:extLst>
              <a:ext uri="{FF2B5EF4-FFF2-40B4-BE49-F238E27FC236}">
                <a16:creationId xmlns:a16="http://schemas.microsoft.com/office/drawing/2014/main" id="{21F6EF08-9EF6-37C2-92E1-E6E29E7CA7DC}"/>
              </a:ext>
            </a:extLst>
          </p:cNvPr>
          <p:cNvGraphicFramePr>
            <a:graphicFrameLocks noGrp="1"/>
          </p:cNvGraphicFramePr>
          <p:nvPr>
            <p:ph sz="quarter" idx="1"/>
            <p:extLst>
              <p:ext uri="{D42A27DB-BD31-4B8C-83A1-F6EECF244321}">
                <p14:modId xmlns:p14="http://schemas.microsoft.com/office/powerpoint/2010/main" val="2171664970"/>
              </p:ext>
            </p:extLst>
          </p:nvPr>
        </p:nvGraphicFramePr>
        <p:xfrm>
          <a:off x="301752" y="1527048"/>
          <a:ext cx="850392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ED8629D-20C4-4C37-AA3B-1482D6E196EB}"/>
              </a:ext>
            </a:extLst>
          </p:cNvPr>
          <p:cNvSpPr>
            <a:spLocks noGrp="1"/>
          </p:cNvSpPr>
          <p:nvPr>
            <p:ph type="title"/>
          </p:nvPr>
        </p:nvSpPr>
        <p:spPr/>
        <p:txBody>
          <a:bodyPr/>
          <a:lstStyle/>
          <a:p>
            <a:r>
              <a:rPr lang="es-AR" dirty="0"/>
              <a:t>Características de un proyecto</a:t>
            </a:r>
          </a:p>
        </p:txBody>
      </p:sp>
      <p:sp>
        <p:nvSpPr>
          <p:cNvPr id="3" name="Marcador de contenido 2">
            <a:extLst>
              <a:ext uri="{FF2B5EF4-FFF2-40B4-BE49-F238E27FC236}">
                <a16:creationId xmlns:a16="http://schemas.microsoft.com/office/drawing/2014/main" id="{BA57E8CE-5921-43DE-86F6-30E33DC019B9}"/>
              </a:ext>
            </a:extLst>
          </p:cNvPr>
          <p:cNvSpPr>
            <a:spLocks noGrp="1"/>
          </p:cNvSpPr>
          <p:nvPr>
            <p:ph sz="quarter" idx="1"/>
          </p:nvPr>
        </p:nvSpPr>
        <p:spPr/>
        <p:txBody>
          <a:bodyPr/>
          <a:lstStyle/>
          <a:p>
            <a:r>
              <a:rPr lang="es-AR" dirty="0"/>
              <a:t>Tienen un Propósito definible y único: la satisfacción de una necesidad o la solución de un problema.</a:t>
            </a:r>
          </a:p>
          <a:p>
            <a:r>
              <a:rPr lang="es-AR" dirty="0"/>
              <a:t>Complejidad: utiliza destrezas y conocimientos de diferentes profesiones, disciplinas y organizaciones. </a:t>
            </a:r>
          </a:p>
          <a:p>
            <a:r>
              <a:rPr lang="es-AR" dirty="0"/>
              <a:t>Es Único</a:t>
            </a:r>
          </a:p>
          <a:p>
            <a:r>
              <a:rPr lang="es-AR" dirty="0"/>
              <a:t>Incertidumbre: su ejecución involucra algún grado de desconocimiento y poca familiaridad. </a:t>
            </a:r>
            <a:r>
              <a:rPr lang="es-AR" sz="2400" dirty="0"/>
              <a:t>La incertidumbre se mide por la dificultad de predecir el resultado final en término de las dimensiones de costo, tiempo y comportamiento</a:t>
            </a:r>
          </a:p>
          <a:p>
            <a:endParaRPr lang="es-AR" dirty="0"/>
          </a:p>
        </p:txBody>
      </p:sp>
    </p:spTree>
    <p:extLst>
      <p:ext uri="{BB962C8B-B14F-4D97-AF65-F5344CB8AC3E}">
        <p14:creationId xmlns:p14="http://schemas.microsoft.com/office/powerpoint/2010/main" val="3929505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4C42B7-2856-4540-849B-2B51CA42F162}"/>
              </a:ext>
            </a:extLst>
          </p:cNvPr>
          <p:cNvSpPr>
            <a:spLocks noGrp="1"/>
          </p:cNvSpPr>
          <p:nvPr>
            <p:ph type="title"/>
          </p:nvPr>
        </p:nvSpPr>
        <p:spPr>
          <a:xfrm>
            <a:off x="301625" y="228600"/>
            <a:ext cx="8534400" cy="758825"/>
          </a:xfrm>
        </p:spPr>
        <p:txBody>
          <a:bodyPr wrap="square" anchor="b">
            <a:normAutofit/>
          </a:bodyPr>
          <a:lstStyle/>
          <a:p>
            <a:r>
              <a:rPr lang="es-ES" dirty="0"/>
              <a:t>La Universidad </a:t>
            </a:r>
            <a:endParaRPr lang="es-AR" dirty="0"/>
          </a:p>
        </p:txBody>
      </p:sp>
      <p:graphicFrame>
        <p:nvGraphicFramePr>
          <p:cNvPr id="5" name="Marcador de contenido 2">
            <a:extLst>
              <a:ext uri="{FF2B5EF4-FFF2-40B4-BE49-F238E27FC236}">
                <a16:creationId xmlns:a16="http://schemas.microsoft.com/office/drawing/2014/main" id="{792164E5-AD62-9863-C7E6-797D68C647FA}"/>
              </a:ext>
            </a:extLst>
          </p:cNvPr>
          <p:cNvGraphicFramePr>
            <a:graphicFrameLocks noGrp="1"/>
          </p:cNvGraphicFramePr>
          <p:nvPr>
            <p:ph sz="quarter" idx="1"/>
            <p:extLst>
              <p:ext uri="{D42A27DB-BD31-4B8C-83A1-F6EECF244321}">
                <p14:modId xmlns:p14="http://schemas.microsoft.com/office/powerpoint/2010/main" val="4014706815"/>
              </p:ext>
            </p:extLst>
          </p:nvPr>
        </p:nvGraphicFramePr>
        <p:xfrm>
          <a:off x="301752" y="1527048"/>
          <a:ext cx="850392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118616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6C1CF6-5F63-45A1-BEDF-DA619C21B875}"/>
              </a:ext>
            </a:extLst>
          </p:cNvPr>
          <p:cNvSpPr>
            <a:spLocks noGrp="1"/>
          </p:cNvSpPr>
          <p:nvPr>
            <p:ph type="title"/>
          </p:nvPr>
        </p:nvSpPr>
        <p:spPr/>
        <p:txBody>
          <a:bodyPr/>
          <a:lstStyle/>
          <a:p>
            <a:r>
              <a:rPr lang="es-AR" dirty="0"/>
              <a:t>Características de un proyecto</a:t>
            </a:r>
          </a:p>
        </p:txBody>
      </p:sp>
      <p:sp>
        <p:nvSpPr>
          <p:cNvPr id="3" name="Marcador de contenido 2">
            <a:extLst>
              <a:ext uri="{FF2B5EF4-FFF2-40B4-BE49-F238E27FC236}">
                <a16:creationId xmlns:a16="http://schemas.microsoft.com/office/drawing/2014/main" id="{C3733399-7049-4896-9715-8DF2E15C95BB}"/>
              </a:ext>
            </a:extLst>
          </p:cNvPr>
          <p:cNvSpPr>
            <a:spLocks noGrp="1"/>
          </p:cNvSpPr>
          <p:nvPr>
            <p:ph sz="quarter" idx="1"/>
          </p:nvPr>
        </p:nvSpPr>
        <p:spPr/>
        <p:txBody>
          <a:bodyPr/>
          <a:lstStyle/>
          <a:p>
            <a:r>
              <a:rPr lang="es-AR" dirty="0"/>
              <a:t>Temporal Un proyecto es una actividad temporal.</a:t>
            </a:r>
          </a:p>
          <a:p>
            <a:r>
              <a:rPr lang="es-AR" dirty="0"/>
              <a:t>Proceso: de trabajar para cumplir unas metas y objetivos. </a:t>
            </a:r>
          </a:p>
          <a:p>
            <a:r>
              <a:rPr lang="es-AR" dirty="0"/>
              <a:t>Durante este proceso, los proyectos pasan a través de fases claramente definidas, que conforman el ciclo de vida del proyecto (las tareas, la gente, la organización, cambian a medida que el proyecto pasa de una fase a otra).</a:t>
            </a:r>
          </a:p>
        </p:txBody>
      </p:sp>
    </p:spTree>
    <p:extLst>
      <p:ext uri="{BB962C8B-B14F-4D97-AF65-F5344CB8AC3E}">
        <p14:creationId xmlns:p14="http://schemas.microsoft.com/office/powerpoint/2010/main" val="42075375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D87AB7-32CD-4021-BA47-E54BBF269DF3}"/>
              </a:ext>
            </a:extLst>
          </p:cNvPr>
          <p:cNvSpPr>
            <a:spLocks noGrp="1"/>
          </p:cNvSpPr>
          <p:nvPr>
            <p:ph type="title"/>
          </p:nvPr>
        </p:nvSpPr>
        <p:spPr/>
        <p:txBody>
          <a:bodyPr/>
          <a:lstStyle/>
          <a:p>
            <a:r>
              <a:rPr lang="es-AR" sz="2400" dirty="0"/>
              <a:t>Aspectos muy importantes a tener siempre presentes Formular un proyecto</a:t>
            </a:r>
          </a:p>
        </p:txBody>
      </p:sp>
      <p:sp>
        <p:nvSpPr>
          <p:cNvPr id="3" name="Marcador de contenido 2">
            <a:extLst>
              <a:ext uri="{FF2B5EF4-FFF2-40B4-BE49-F238E27FC236}">
                <a16:creationId xmlns:a16="http://schemas.microsoft.com/office/drawing/2014/main" id="{9C584750-E475-4D2C-A9B0-70E8EB0A0150}"/>
              </a:ext>
            </a:extLst>
          </p:cNvPr>
          <p:cNvSpPr>
            <a:spLocks noGrp="1"/>
          </p:cNvSpPr>
          <p:nvPr>
            <p:ph sz="quarter" idx="1"/>
          </p:nvPr>
        </p:nvSpPr>
        <p:spPr>
          <a:xfrm>
            <a:off x="301752" y="1527048"/>
            <a:ext cx="8503920" cy="4926288"/>
          </a:xfrm>
        </p:spPr>
        <p:txBody>
          <a:bodyPr/>
          <a:lstStyle/>
          <a:p>
            <a:r>
              <a:rPr lang="es-AR" sz="1400" dirty="0"/>
              <a:t>No es llenar formularios; </a:t>
            </a:r>
          </a:p>
          <a:p>
            <a:r>
              <a:rPr lang="es-AR" sz="1400" dirty="0"/>
              <a:t>No es buscar solucionar todo el problema (menos la situación problemática). Es imperioso tener en cuenta que muchas veces el carácter sistémico de un problema, supera la capacidad de solución que puede tener un proyecto, e incluso de todo el Programa; </a:t>
            </a:r>
          </a:p>
          <a:p>
            <a:r>
              <a:rPr lang="es-AR" sz="1400" dirty="0"/>
              <a:t>Debe conservarse la coherencia con los planes y programas mas generales.</a:t>
            </a:r>
          </a:p>
          <a:p>
            <a:r>
              <a:rPr lang="es-AR" sz="1400" dirty="0"/>
              <a:t>Deben especificarse claramente los objetivos: evitar ambigüedades; </a:t>
            </a:r>
          </a:p>
          <a:p>
            <a:r>
              <a:rPr lang="es-AR" sz="1400" dirty="0"/>
              <a:t>Debe especificar claramente las metas: precisión en cantidades y tiempos; </a:t>
            </a:r>
          </a:p>
          <a:p>
            <a:r>
              <a:rPr lang="es-AR" sz="1400" dirty="0"/>
              <a:t>No hacer énfasis en los aspectos relevantes que la institución ejecutora demanda, sino en los intereses de los beneficiarios; </a:t>
            </a:r>
          </a:p>
          <a:p>
            <a:r>
              <a:rPr lang="es-AR" sz="1400" dirty="0"/>
              <a:t>Prever la evaluación de los procesos: determinar con precisión los indicadores de gestión; </a:t>
            </a:r>
          </a:p>
          <a:p>
            <a:r>
              <a:rPr lang="es-AR" sz="1400" dirty="0"/>
              <a:t>Prever la evaluación de resultados e impacto: diseñar claramente los indicadores; </a:t>
            </a:r>
          </a:p>
          <a:p>
            <a:r>
              <a:rPr lang="es-AR" sz="1400" dirty="0"/>
              <a:t>Prever los sistemas de información, tanto para la ejecución como para la evaluación en las distintas etapas; </a:t>
            </a:r>
          </a:p>
          <a:p>
            <a:r>
              <a:rPr lang="es-AR" sz="1400" dirty="0"/>
              <a:t>No es demandar fondos para una actividad; La demanda de fondos no debe ser exagerada, pero tampoco insuficiente; </a:t>
            </a:r>
          </a:p>
          <a:p>
            <a:endParaRPr lang="es-AR" sz="1400" dirty="0"/>
          </a:p>
          <a:p>
            <a:r>
              <a:rPr lang="es-AR" sz="1400" dirty="0"/>
              <a:t>Una cosa es la lógica de la formulación; Otra, la lógica de la realización o ejecución.</a:t>
            </a:r>
          </a:p>
        </p:txBody>
      </p:sp>
    </p:spTree>
    <p:extLst>
      <p:ext uri="{BB962C8B-B14F-4D97-AF65-F5344CB8AC3E}">
        <p14:creationId xmlns:p14="http://schemas.microsoft.com/office/powerpoint/2010/main" val="35748868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C59178-B96D-82BA-BB82-79FC984F4E8D}"/>
              </a:ext>
            </a:extLst>
          </p:cNvPr>
          <p:cNvSpPr>
            <a:spLocks noGrp="1"/>
          </p:cNvSpPr>
          <p:nvPr>
            <p:ph type="title"/>
          </p:nvPr>
        </p:nvSpPr>
        <p:spPr/>
        <p:txBody>
          <a:bodyPr/>
          <a:lstStyle/>
          <a:p>
            <a:r>
              <a:rPr lang="es-ES" dirty="0"/>
              <a:t>Primer Consigna 1</a:t>
            </a:r>
            <a:endParaRPr lang="es-AR" dirty="0"/>
          </a:p>
        </p:txBody>
      </p:sp>
      <p:sp>
        <p:nvSpPr>
          <p:cNvPr id="3" name="Marcador de contenido 2">
            <a:extLst>
              <a:ext uri="{FF2B5EF4-FFF2-40B4-BE49-F238E27FC236}">
                <a16:creationId xmlns:a16="http://schemas.microsoft.com/office/drawing/2014/main" id="{B3C32864-132C-0DD4-0699-A265B420406E}"/>
              </a:ext>
            </a:extLst>
          </p:cNvPr>
          <p:cNvSpPr>
            <a:spLocks noGrp="1"/>
          </p:cNvSpPr>
          <p:nvPr>
            <p:ph sz="quarter" idx="1"/>
          </p:nvPr>
        </p:nvSpPr>
        <p:spPr/>
        <p:txBody>
          <a:bodyPr/>
          <a:lstStyle/>
          <a:p>
            <a:r>
              <a:rPr lang="es-ES" dirty="0"/>
              <a:t>Ámbito Institucional </a:t>
            </a:r>
          </a:p>
          <a:p>
            <a:pPr>
              <a:lnSpc>
                <a:spcPct val="150000"/>
              </a:lnSpc>
            </a:pPr>
            <a:r>
              <a:rPr lang="es-AR" sz="1600" b="1" dirty="0">
                <a:solidFill>
                  <a:srgbClr val="000000"/>
                </a:solidFill>
                <a:effectLst/>
                <a:latin typeface="Arial" panose="020B0604020202020204" pitchFamily="34" charset="0"/>
                <a:ea typeface="Calibri" panose="020F0502020204030204" pitchFamily="34" charset="0"/>
              </a:rPr>
              <a:t>Elaborar un texto que describa el ámbito institucional en el cual se va a desarrollar el proyecto respondiendo a estas preguntas: </a:t>
            </a:r>
            <a:endParaRPr lang="es-AR" sz="1600" dirty="0">
              <a:solidFill>
                <a:srgbClr val="000000"/>
              </a:solidFill>
              <a:effectLst/>
              <a:latin typeface="Times New Roman" panose="02020603050405020304" pitchFamily="18" charset="0"/>
              <a:ea typeface="Calibri" panose="020F0502020204030204" pitchFamily="34" charset="0"/>
            </a:endParaRPr>
          </a:p>
          <a:p>
            <a:pPr>
              <a:lnSpc>
                <a:spcPct val="150000"/>
              </a:lnSpc>
            </a:pPr>
            <a:r>
              <a:rPr lang="es-AR" sz="1600" dirty="0">
                <a:solidFill>
                  <a:srgbClr val="000000"/>
                </a:solidFill>
                <a:effectLst/>
                <a:latin typeface="Arial" panose="020B0604020202020204" pitchFamily="34" charset="0"/>
                <a:ea typeface="Calibri" panose="020F0502020204030204" pitchFamily="34" charset="0"/>
              </a:rPr>
              <a:t> </a:t>
            </a:r>
            <a:r>
              <a:rPr lang="es-AR" sz="1200" dirty="0">
                <a:solidFill>
                  <a:srgbClr val="000000"/>
                </a:solidFill>
                <a:effectLst/>
                <a:latin typeface="Arial" panose="020B0604020202020204" pitchFamily="34" charset="0"/>
                <a:ea typeface="Calibri" panose="020F0502020204030204" pitchFamily="34" charset="0"/>
              </a:rPr>
              <a:t>¿En cuál dependencia, dirección o área se desarrollará el proyecto? </a:t>
            </a:r>
            <a:endParaRPr lang="es-AR" sz="1200" dirty="0">
              <a:solidFill>
                <a:srgbClr val="000000"/>
              </a:solidFill>
              <a:effectLst/>
              <a:latin typeface="Times New Roman" panose="02020603050405020304" pitchFamily="18" charset="0"/>
              <a:ea typeface="Calibri" panose="020F0502020204030204" pitchFamily="34" charset="0"/>
            </a:endParaRPr>
          </a:p>
          <a:p>
            <a:pPr>
              <a:lnSpc>
                <a:spcPct val="150000"/>
              </a:lnSpc>
            </a:pPr>
            <a:r>
              <a:rPr lang="es-AR" sz="1200" dirty="0">
                <a:solidFill>
                  <a:srgbClr val="000000"/>
                </a:solidFill>
                <a:effectLst/>
                <a:latin typeface="Arial" panose="020B0604020202020204" pitchFamily="34" charset="0"/>
                <a:ea typeface="Calibri" panose="020F0502020204030204" pitchFamily="34" charset="0"/>
              </a:rPr>
              <a:t>¿Cuáles son las funciones y responsabilidades de dicha área? </a:t>
            </a:r>
            <a:endParaRPr lang="es-AR" sz="1200" dirty="0">
              <a:solidFill>
                <a:srgbClr val="000000"/>
              </a:solidFill>
              <a:effectLst/>
              <a:latin typeface="Times New Roman" panose="02020603050405020304" pitchFamily="18" charset="0"/>
              <a:ea typeface="Calibri" panose="020F0502020204030204" pitchFamily="34" charset="0"/>
            </a:endParaRPr>
          </a:p>
          <a:p>
            <a:pPr>
              <a:lnSpc>
                <a:spcPct val="150000"/>
              </a:lnSpc>
            </a:pPr>
            <a:r>
              <a:rPr lang="es-AR" sz="1200" dirty="0">
                <a:solidFill>
                  <a:srgbClr val="000000"/>
                </a:solidFill>
                <a:effectLst/>
                <a:latin typeface="Arial" panose="020B0604020202020204" pitchFamily="34" charset="0"/>
                <a:ea typeface="Calibri" panose="020F0502020204030204" pitchFamily="34" charset="0"/>
              </a:rPr>
              <a:t>¿Cuántas personas trabajan en dicho ámbito? </a:t>
            </a:r>
            <a:endParaRPr lang="es-AR" sz="1200" dirty="0">
              <a:solidFill>
                <a:srgbClr val="000000"/>
              </a:solidFill>
              <a:effectLst/>
              <a:latin typeface="Times New Roman" panose="02020603050405020304" pitchFamily="18" charset="0"/>
              <a:ea typeface="Calibri" panose="020F0502020204030204" pitchFamily="34" charset="0"/>
            </a:endParaRPr>
          </a:p>
          <a:p>
            <a:pPr>
              <a:lnSpc>
                <a:spcPct val="150000"/>
              </a:lnSpc>
            </a:pPr>
            <a:r>
              <a:rPr lang="es-AR" sz="1200" dirty="0">
                <a:solidFill>
                  <a:srgbClr val="000000"/>
                </a:solidFill>
                <a:effectLst/>
                <a:latin typeface="Arial" panose="020B0604020202020204" pitchFamily="34" charset="0"/>
                <a:ea typeface="Calibri" panose="020F0502020204030204" pitchFamily="34" charset="0"/>
              </a:rPr>
              <a:t>¿Qué funciones y tareas desarrolla cada una de las personas que trabaja en dicho ámbito? </a:t>
            </a:r>
            <a:endParaRPr lang="es-AR" sz="1200" dirty="0">
              <a:solidFill>
                <a:srgbClr val="000000"/>
              </a:solidFill>
              <a:effectLst/>
              <a:latin typeface="Times New Roman" panose="02020603050405020304" pitchFamily="18" charset="0"/>
              <a:ea typeface="Calibri" panose="020F0502020204030204" pitchFamily="34" charset="0"/>
            </a:endParaRPr>
          </a:p>
          <a:p>
            <a:pPr>
              <a:lnSpc>
                <a:spcPct val="150000"/>
              </a:lnSpc>
            </a:pPr>
            <a:r>
              <a:rPr lang="es-AR" sz="1200" dirty="0">
                <a:solidFill>
                  <a:srgbClr val="000000"/>
                </a:solidFill>
                <a:effectLst/>
                <a:latin typeface="Arial" panose="020B0604020202020204" pitchFamily="34" charset="0"/>
                <a:ea typeface="Calibri" panose="020F0502020204030204" pitchFamily="34" charset="0"/>
              </a:rPr>
              <a:t>¿Qué capacitaciones tienen las personas que trabajan en dicha área? </a:t>
            </a:r>
            <a:endParaRPr lang="es-AR" sz="1200" dirty="0">
              <a:solidFill>
                <a:srgbClr val="000000"/>
              </a:solidFill>
              <a:effectLst/>
              <a:latin typeface="Times New Roman" panose="02020603050405020304" pitchFamily="18" charset="0"/>
              <a:ea typeface="Calibri" panose="020F0502020204030204" pitchFamily="34" charset="0"/>
            </a:endParaRPr>
          </a:p>
          <a:p>
            <a:pPr>
              <a:lnSpc>
                <a:spcPct val="150000"/>
              </a:lnSpc>
            </a:pPr>
            <a:r>
              <a:rPr lang="es-AR" sz="1200" dirty="0">
                <a:solidFill>
                  <a:srgbClr val="000000"/>
                </a:solidFill>
                <a:effectLst/>
                <a:latin typeface="Arial" panose="020B0604020202020204" pitchFamily="34" charset="0"/>
                <a:ea typeface="Calibri" panose="020F0502020204030204" pitchFamily="34" charset="0"/>
              </a:rPr>
              <a:t>¿Cuál es la relación jerárquica del departamento o área en donde se desarrollará el proyecto con las restantes áreas de la institución? (INCLUIR UN ORGANIGRAMA DE LA INSTITUCIÓN) </a:t>
            </a:r>
          </a:p>
          <a:p>
            <a:pPr>
              <a:lnSpc>
                <a:spcPct val="150000"/>
              </a:lnSpc>
            </a:pPr>
            <a:r>
              <a:rPr lang="es-AR" sz="1400" dirty="0">
                <a:solidFill>
                  <a:srgbClr val="000000"/>
                </a:solidFill>
                <a:effectLst/>
                <a:latin typeface="Arial" panose="020B0604020202020204" pitchFamily="34" charset="0"/>
                <a:ea typeface="Calibri" panose="020F0502020204030204" pitchFamily="34" charset="0"/>
              </a:rPr>
              <a:t>¿Cuál es la magnitud de trabajo que tiene el área? ¿existen épocas del año donde el trabajo se intensifique? (ejemplo: cantidad promedio de pacientes que atiende una determinada área del Hospital Universitario) </a:t>
            </a:r>
            <a:endParaRPr lang="es-AR" sz="1400" dirty="0">
              <a:solidFill>
                <a:srgbClr val="000000"/>
              </a:solidFill>
              <a:effectLst/>
              <a:latin typeface="Times New Roman" panose="02020603050405020304" pitchFamily="18" charset="0"/>
              <a:ea typeface="Calibri" panose="020F0502020204030204" pitchFamily="34" charset="0"/>
            </a:endParaRPr>
          </a:p>
          <a:p>
            <a:pPr marL="0" indent="0">
              <a:buNone/>
            </a:pPr>
            <a:endParaRPr lang="es-AR" dirty="0"/>
          </a:p>
        </p:txBody>
      </p:sp>
    </p:spTree>
    <p:extLst>
      <p:ext uri="{BB962C8B-B14F-4D97-AF65-F5344CB8AC3E}">
        <p14:creationId xmlns:p14="http://schemas.microsoft.com/office/powerpoint/2010/main" val="6204966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3104D43-028E-69B3-7CEE-BACE120CDDE0}"/>
              </a:ext>
            </a:extLst>
          </p:cNvPr>
          <p:cNvSpPr>
            <a:spLocks noGrp="1"/>
          </p:cNvSpPr>
          <p:nvPr>
            <p:ph type="title"/>
          </p:nvPr>
        </p:nvSpPr>
        <p:spPr>
          <a:xfrm>
            <a:off x="304800" y="379539"/>
            <a:ext cx="8534400" cy="758825"/>
          </a:xfrm>
        </p:spPr>
        <p:txBody>
          <a:bodyPr/>
          <a:lstStyle/>
          <a:p>
            <a:r>
              <a:rPr lang="es-AR" sz="2400" b="1" dirty="0">
                <a:solidFill>
                  <a:srgbClr val="000000"/>
                </a:solidFill>
                <a:effectLst/>
                <a:latin typeface="Arial" panose="020B0604020202020204" pitchFamily="34" charset="0"/>
                <a:ea typeface="Calibri" panose="020F0502020204030204" pitchFamily="34" charset="0"/>
              </a:rPr>
              <a:t>Pautas de presentación y forma de entrega </a:t>
            </a:r>
            <a:br>
              <a:rPr lang="es-AR" sz="2400" dirty="0">
                <a:solidFill>
                  <a:srgbClr val="000000"/>
                </a:solidFill>
                <a:effectLst/>
                <a:latin typeface="Times New Roman" panose="02020603050405020304" pitchFamily="18" charset="0"/>
                <a:ea typeface="Calibri" panose="020F0502020204030204" pitchFamily="34" charset="0"/>
              </a:rPr>
            </a:br>
            <a:endParaRPr lang="es-AR" sz="2400" dirty="0"/>
          </a:p>
        </p:txBody>
      </p:sp>
      <p:sp>
        <p:nvSpPr>
          <p:cNvPr id="3" name="Marcador de contenido 2">
            <a:extLst>
              <a:ext uri="{FF2B5EF4-FFF2-40B4-BE49-F238E27FC236}">
                <a16:creationId xmlns:a16="http://schemas.microsoft.com/office/drawing/2014/main" id="{16814CFA-A14D-F58F-C06E-B51EADC39ACD}"/>
              </a:ext>
            </a:extLst>
          </p:cNvPr>
          <p:cNvSpPr>
            <a:spLocks noGrp="1"/>
          </p:cNvSpPr>
          <p:nvPr>
            <p:ph sz="quarter" idx="1"/>
          </p:nvPr>
        </p:nvSpPr>
        <p:spPr/>
        <p:txBody>
          <a:bodyPr/>
          <a:lstStyle/>
          <a:p>
            <a:pPr>
              <a:lnSpc>
                <a:spcPct val="150000"/>
              </a:lnSpc>
            </a:pPr>
            <a:r>
              <a:rPr lang="es-AR" sz="1800" dirty="0">
                <a:solidFill>
                  <a:srgbClr val="000000"/>
                </a:solidFill>
                <a:effectLst/>
                <a:latin typeface="Arial" panose="020B0604020202020204" pitchFamily="34" charset="0"/>
                <a:ea typeface="Calibri" panose="020F0502020204030204" pitchFamily="34" charset="0"/>
              </a:rPr>
              <a:t>Formato: Hoja tamaño A4, márgenes estándar, fuente </a:t>
            </a:r>
            <a:r>
              <a:rPr lang="es-AR" sz="1800" dirty="0" err="1">
                <a:solidFill>
                  <a:srgbClr val="000000"/>
                </a:solidFill>
                <a:effectLst/>
                <a:latin typeface="Arial" panose="020B0604020202020204" pitchFamily="34" charset="0"/>
                <a:ea typeface="Calibri" panose="020F0502020204030204" pitchFamily="34" charset="0"/>
              </a:rPr>
              <a:t>arial</a:t>
            </a:r>
            <a:r>
              <a:rPr lang="es-AR" sz="1800" dirty="0">
                <a:solidFill>
                  <a:srgbClr val="000000"/>
                </a:solidFill>
                <a:effectLst/>
                <a:latin typeface="Arial" panose="020B0604020202020204" pitchFamily="34" charset="0"/>
                <a:ea typeface="Calibri" panose="020F0502020204030204" pitchFamily="34" charset="0"/>
              </a:rPr>
              <a:t> 11, interlineado 1,5. </a:t>
            </a:r>
            <a:endParaRPr lang="es-AR" sz="1800" dirty="0">
              <a:solidFill>
                <a:srgbClr val="000000"/>
              </a:solidFill>
              <a:effectLst/>
              <a:latin typeface="Times New Roman" panose="02020603050405020304" pitchFamily="18" charset="0"/>
              <a:ea typeface="Calibri" panose="020F0502020204030204" pitchFamily="34" charset="0"/>
            </a:endParaRPr>
          </a:p>
          <a:p>
            <a:pPr>
              <a:lnSpc>
                <a:spcPct val="150000"/>
              </a:lnSpc>
            </a:pPr>
            <a:r>
              <a:rPr lang="es-AR" sz="1800" dirty="0">
                <a:solidFill>
                  <a:srgbClr val="000000"/>
                </a:solidFill>
                <a:effectLst/>
                <a:latin typeface="Arial" panose="020B0604020202020204" pitchFamily="34" charset="0"/>
                <a:ea typeface="Calibri" panose="020F0502020204030204" pitchFamily="34" charset="0"/>
              </a:rPr>
              <a:t>Extensión: 0,5 a 1,5 carilla.</a:t>
            </a:r>
            <a:endParaRPr lang="es-AR" sz="2800" dirty="0">
              <a:solidFill>
                <a:srgbClr val="000000"/>
              </a:solidFill>
              <a:effectLst/>
              <a:latin typeface="Times New Roman" panose="02020603050405020304" pitchFamily="18" charset="0"/>
              <a:ea typeface="Calibri" panose="020F0502020204030204" pitchFamily="34" charset="0"/>
            </a:endParaRPr>
          </a:p>
          <a:p>
            <a:pPr>
              <a:lnSpc>
                <a:spcPct val="150000"/>
              </a:lnSpc>
            </a:pPr>
            <a:r>
              <a:rPr lang="es-AR" sz="1800" dirty="0">
                <a:solidFill>
                  <a:srgbClr val="000000"/>
                </a:solidFill>
                <a:effectLst/>
                <a:latin typeface="Arial" panose="020B0604020202020204" pitchFamily="34" charset="0"/>
                <a:ea typeface="Calibri" panose="020F0502020204030204" pitchFamily="34" charset="0"/>
              </a:rPr>
              <a:t>Cuando tengan listo el documento, entregan en el espacio de entrega de Consigna 1. </a:t>
            </a:r>
            <a:endParaRPr lang="es-AR" sz="1800" dirty="0">
              <a:solidFill>
                <a:srgbClr val="000000"/>
              </a:solidFill>
              <a:effectLst/>
              <a:latin typeface="Times New Roman" panose="02020603050405020304" pitchFamily="18" charset="0"/>
              <a:ea typeface="Calibri" panose="020F0502020204030204" pitchFamily="34" charset="0"/>
            </a:endParaRPr>
          </a:p>
          <a:p>
            <a:pPr>
              <a:lnSpc>
                <a:spcPct val="150000"/>
              </a:lnSpc>
            </a:pPr>
            <a:r>
              <a:rPr lang="es-AR" sz="1800" dirty="0">
                <a:solidFill>
                  <a:srgbClr val="000000"/>
                </a:solidFill>
                <a:effectLst/>
                <a:latin typeface="Arial" panose="020B0604020202020204" pitchFamily="34" charset="0"/>
                <a:ea typeface="Calibri" panose="020F0502020204030204" pitchFamily="34" charset="0"/>
              </a:rPr>
              <a:t>Nombre de archivo: Para organizarnos bien, el nombre de archivo debe ser "Apellido - consigna 1 - v0" (Por ej.: </a:t>
            </a:r>
            <a:r>
              <a:rPr lang="es-AR" sz="1800" dirty="0" err="1">
                <a:solidFill>
                  <a:srgbClr val="000000"/>
                </a:solidFill>
                <a:effectLst/>
                <a:latin typeface="Arial" panose="020B0604020202020204" pitchFamily="34" charset="0"/>
                <a:ea typeface="Calibri" panose="020F0502020204030204" pitchFamily="34" charset="0"/>
              </a:rPr>
              <a:t>Zaba</a:t>
            </a:r>
            <a:r>
              <a:rPr lang="es-AR" sz="1800" dirty="0">
                <a:solidFill>
                  <a:srgbClr val="000000"/>
                </a:solidFill>
                <a:effectLst/>
                <a:latin typeface="Arial" panose="020B0604020202020204" pitchFamily="34" charset="0"/>
                <a:ea typeface="Calibri" panose="020F0502020204030204" pitchFamily="34" charset="0"/>
              </a:rPr>
              <a:t> - consigna 1 - v0). El documento debe estar en formato .</a:t>
            </a:r>
            <a:r>
              <a:rPr lang="es-AR" sz="1800" dirty="0" err="1">
                <a:solidFill>
                  <a:srgbClr val="000000"/>
                </a:solidFill>
                <a:effectLst/>
                <a:latin typeface="Arial" panose="020B0604020202020204" pitchFamily="34" charset="0"/>
                <a:ea typeface="Calibri" panose="020F0502020204030204" pitchFamily="34" charset="0"/>
              </a:rPr>
              <a:t>doc</a:t>
            </a:r>
            <a:r>
              <a:rPr lang="es-AR" sz="1800" dirty="0">
                <a:solidFill>
                  <a:srgbClr val="000000"/>
                </a:solidFill>
                <a:effectLst/>
                <a:latin typeface="Arial" panose="020B0604020202020204" pitchFamily="34" charset="0"/>
                <a:ea typeface="Calibri" panose="020F0502020204030204" pitchFamily="34" charset="0"/>
              </a:rPr>
              <a:t> o docx (no suban </a:t>
            </a:r>
            <a:r>
              <a:rPr lang="es-AR" sz="1800" dirty="0" err="1">
                <a:solidFill>
                  <a:srgbClr val="000000"/>
                </a:solidFill>
                <a:effectLst/>
                <a:latin typeface="Arial" panose="020B0604020202020204" pitchFamily="34" charset="0"/>
                <a:ea typeface="Calibri" panose="020F0502020204030204" pitchFamily="34" charset="0"/>
              </a:rPr>
              <a:t>pdf</a:t>
            </a:r>
            <a:r>
              <a:rPr lang="es-AR" sz="1800" dirty="0">
                <a:solidFill>
                  <a:srgbClr val="000000"/>
                </a:solidFill>
                <a:effectLst/>
                <a:latin typeface="Arial" panose="020B0604020202020204" pitchFamily="34" charset="0"/>
                <a:ea typeface="Calibri" panose="020F0502020204030204" pitchFamily="34" charset="0"/>
              </a:rPr>
              <a:t>).</a:t>
            </a:r>
            <a:endParaRPr lang="es-AR" sz="1800" dirty="0">
              <a:solidFill>
                <a:srgbClr val="000000"/>
              </a:solidFill>
              <a:effectLst/>
              <a:latin typeface="Times New Roman" panose="02020603050405020304" pitchFamily="18" charset="0"/>
              <a:ea typeface="Calibri" panose="020F0502020204030204" pitchFamily="34" charset="0"/>
            </a:endParaRPr>
          </a:p>
          <a:p>
            <a:pPr>
              <a:lnSpc>
                <a:spcPct val="150000"/>
              </a:lnSpc>
            </a:pPr>
            <a:endParaRPr lang="es-AR" sz="2000" dirty="0">
              <a:solidFill>
                <a:srgbClr val="000000"/>
              </a:solidFill>
              <a:effectLst/>
              <a:latin typeface="Times New Roman" panose="02020603050405020304" pitchFamily="18" charset="0"/>
              <a:ea typeface="Calibri" panose="020F0502020204030204" pitchFamily="34" charset="0"/>
            </a:endParaRPr>
          </a:p>
          <a:p>
            <a:endParaRPr lang="es-AR" dirty="0"/>
          </a:p>
        </p:txBody>
      </p:sp>
    </p:spTree>
    <p:extLst>
      <p:ext uri="{BB962C8B-B14F-4D97-AF65-F5344CB8AC3E}">
        <p14:creationId xmlns:p14="http://schemas.microsoft.com/office/powerpoint/2010/main" val="1749355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2DD725-D273-4463-BEBA-F71DA737FA48}"/>
              </a:ext>
            </a:extLst>
          </p:cNvPr>
          <p:cNvSpPr>
            <a:spLocks noGrp="1"/>
          </p:cNvSpPr>
          <p:nvPr>
            <p:ph type="title"/>
          </p:nvPr>
        </p:nvSpPr>
        <p:spPr>
          <a:xfrm>
            <a:off x="301625" y="228600"/>
            <a:ext cx="8534400" cy="758825"/>
          </a:xfrm>
        </p:spPr>
        <p:txBody>
          <a:bodyPr wrap="square" anchor="b">
            <a:normAutofit/>
          </a:bodyPr>
          <a:lstStyle/>
          <a:p>
            <a:r>
              <a:rPr lang="es-ES" dirty="0"/>
              <a:t>Lógicas de la Universidad</a:t>
            </a:r>
            <a:endParaRPr lang="es-AR" dirty="0"/>
          </a:p>
        </p:txBody>
      </p:sp>
      <p:graphicFrame>
        <p:nvGraphicFramePr>
          <p:cNvPr id="5" name="Marcador de contenido 2">
            <a:extLst>
              <a:ext uri="{FF2B5EF4-FFF2-40B4-BE49-F238E27FC236}">
                <a16:creationId xmlns:a16="http://schemas.microsoft.com/office/drawing/2014/main" id="{34096F9D-72ED-0396-AFC9-BF8F0C6F9EEF}"/>
              </a:ext>
            </a:extLst>
          </p:cNvPr>
          <p:cNvGraphicFramePr>
            <a:graphicFrameLocks noGrp="1"/>
          </p:cNvGraphicFramePr>
          <p:nvPr>
            <p:ph sz="quarter" idx="1"/>
          </p:nvPr>
        </p:nvGraphicFramePr>
        <p:xfrm>
          <a:off x="301752" y="1527048"/>
          <a:ext cx="850392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70468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897EF5C0-1447-5618-811E-E20CF54C4D2A}"/>
              </a:ext>
            </a:extLst>
          </p:cNvPr>
          <p:cNvSpPr>
            <a:spLocks noGrp="1"/>
          </p:cNvSpPr>
          <p:nvPr>
            <p:ph type="title"/>
          </p:nvPr>
        </p:nvSpPr>
        <p:spPr>
          <a:xfrm>
            <a:off x="301625" y="228600"/>
            <a:ext cx="8534400" cy="758825"/>
          </a:xfrm>
        </p:spPr>
        <p:txBody>
          <a:bodyPr wrap="square" anchor="b">
            <a:normAutofit/>
          </a:bodyPr>
          <a:lstStyle/>
          <a:p>
            <a:r>
              <a:rPr lang="es-ES" dirty="0"/>
              <a:t>Gestión Universitaria </a:t>
            </a:r>
            <a:endParaRPr lang="es-AR" dirty="0"/>
          </a:p>
        </p:txBody>
      </p:sp>
      <p:sp>
        <p:nvSpPr>
          <p:cNvPr id="2" name="Marcador de texto 1">
            <a:extLst>
              <a:ext uri="{FF2B5EF4-FFF2-40B4-BE49-F238E27FC236}">
                <a16:creationId xmlns:a16="http://schemas.microsoft.com/office/drawing/2014/main" id="{412843DE-A083-3D1E-6B3A-DD7D8C54E435}"/>
              </a:ext>
            </a:extLst>
          </p:cNvPr>
          <p:cNvSpPr>
            <a:spLocks noGrp="1"/>
          </p:cNvSpPr>
          <p:nvPr>
            <p:ph sz="quarter" idx="1"/>
          </p:nvPr>
        </p:nvSpPr>
        <p:spPr>
          <a:xfrm>
            <a:off x="301752" y="1527048"/>
            <a:ext cx="8503920" cy="4572000"/>
          </a:xfrm>
        </p:spPr>
        <p:txBody>
          <a:bodyPr wrap="square" anchor="t">
            <a:normAutofit/>
          </a:bodyPr>
          <a:lstStyle/>
          <a:p>
            <a:pPr>
              <a:lnSpc>
                <a:spcPct val="90000"/>
              </a:lnSpc>
            </a:pPr>
            <a:r>
              <a:rPr lang="es-AR" sz="2500" b="0" i="0" u="none" strike="noStrike" baseline="0"/>
              <a:t>La gestión universitaria no es mantener en funcionamiento la universidad, es la definición de la misión y del diseño institucional, la fijación de la orientación estratégica, la determinación de los objetivos operacionales y de las ofertas académicas, el dictado de las políticas que regulan su funcionamiento, la naturaleza y atributos de los destinatarios de sus servicios, la definición de estándares de calidad para sus actividades, el establecimiento de los criterios para la captación de recursos y su asignación entre las diversas funciones, el seguimiento y la evaluación de la ejecución de las acciones que se derivan de las definiciones y mandatos anteriores (Martínez Nogueira, 2000).</a:t>
            </a:r>
            <a:endParaRPr lang="es-AR" sz="2500"/>
          </a:p>
        </p:txBody>
      </p:sp>
    </p:spTree>
    <p:extLst>
      <p:ext uri="{BB962C8B-B14F-4D97-AF65-F5344CB8AC3E}">
        <p14:creationId xmlns:p14="http://schemas.microsoft.com/office/powerpoint/2010/main" val="4035986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20A3CA-C039-4632-AC15-A1954C19D34C}"/>
              </a:ext>
            </a:extLst>
          </p:cNvPr>
          <p:cNvSpPr>
            <a:spLocks noGrp="1"/>
          </p:cNvSpPr>
          <p:nvPr>
            <p:ph type="title"/>
          </p:nvPr>
        </p:nvSpPr>
        <p:spPr>
          <a:xfrm>
            <a:off x="301625" y="228600"/>
            <a:ext cx="8534400" cy="758825"/>
          </a:xfrm>
        </p:spPr>
        <p:txBody>
          <a:bodyPr wrap="square" anchor="b">
            <a:normAutofit/>
          </a:bodyPr>
          <a:lstStyle/>
          <a:p>
            <a:r>
              <a:rPr lang="es-ES"/>
              <a:t>Desafíos de la gestión universitaria</a:t>
            </a:r>
            <a:endParaRPr lang="es-AR"/>
          </a:p>
        </p:txBody>
      </p:sp>
      <p:graphicFrame>
        <p:nvGraphicFramePr>
          <p:cNvPr id="5" name="Marcador de contenido 2">
            <a:extLst>
              <a:ext uri="{FF2B5EF4-FFF2-40B4-BE49-F238E27FC236}">
                <a16:creationId xmlns:a16="http://schemas.microsoft.com/office/drawing/2014/main" id="{5E555FE3-0706-E629-6ED6-EA601FC97E10}"/>
              </a:ext>
            </a:extLst>
          </p:cNvPr>
          <p:cNvGraphicFramePr>
            <a:graphicFrameLocks noGrp="1"/>
          </p:cNvGraphicFramePr>
          <p:nvPr>
            <p:ph sz="quarter" idx="1"/>
            <p:extLst>
              <p:ext uri="{D42A27DB-BD31-4B8C-83A1-F6EECF244321}">
                <p14:modId xmlns:p14="http://schemas.microsoft.com/office/powerpoint/2010/main" val="1392907063"/>
              </p:ext>
            </p:extLst>
          </p:nvPr>
        </p:nvGraphicFramePr>
        <p:xfrm>
          <a:off x="301752" y="1527048"/>
          <a:ext cx="850392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1755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DF80BC3-5A50-4DCE-8DB3-13ABE1FB1D9D}"/>
              </a:ext>
            </a:extLst>
          </p:cNvPr>
          <p:cNvSpPr>
            <a:spLocks noGrp="1"/>
          </p:cNvSpPr>
          <p:nvPr>
            <p:ph type="title"/>
          </p:nvPr>
        </p:nvSpPr>
        <p:spPr>
          <a:xfrm>
            <a:off x="301625" y="228600"/>
            <a:ext cx="8534400" cy="758825"/>
          </a:xfrm>
        </p:spPr>
        <p:txBody>
          <a:bodyPr wrap="square" anchor="b">
            <a:normAutofit/>
          </a:bodyPr>
          <a:lstStyle/>
          <a:p>
            <a:pPr>
              <a:lnSpc>
                <a:spcPct val="90000"/>
              </a:lnSpc>
            </a:pPr>
            <a:r>
              <a:rPr lang="es-AR" sz="1600"/>
              <a:t>Los proyectos universitarios</a:t>
            </a:r>
            <a:br>
              <a:rPr lang="es-AR" sz="1600"/>
            </a:br>
            <a:r>
              <a:rPr lang="es-AR" sz="1600"/>
              <a:t>coherencia, congruencia y consistencia con el plan estratégico.</a:t>
            </a:r>
            <a:br>
              <a:rPr lang="es-AR" sz="1600"/>
            </a:br>
            <a:endParaRPr lang="es-AR" sz="1600"/>
          </a:p>
        </p:txBody>
      </p:sp>
      <p:pic>
        <p:nvPicPr>
          <p:cNvPr id="5" name="Marcador de contenido 4">
            <a:extLst>
              <a:ext uri="{FF2B5EF4-FFF2-40B4-BE49-F238E27FC236}">
                <a16:creationId xmlns:a16="http://schemas.microsoft.com/office/drawing/2014/main" id="{3DB618C7-6E99-4EF2-930E-A5E641A5F3EA}"/>
              </a:ext>
            </a:extLst>
          </p:cNvPr>
          <p:cNvPicPr>
            <a:picLocks noGrp="1" noChangeAspect="1"/>
          </p:cNvPicPr>
          <p:nvPr>
            <p:ph sz="quarter" idx="1"/>
          </p:nvPr>
        </p:nvPicPr>
        <p:blipFill>
          <a:blip r:embed="rId2"/>
          <a:stretch>
            <a:fillRect/>
          </a:stretch>
        </p:blipFill>
        <p:spPr>
          <a:xfrm>
            <a:off x="1367650" y="1527048"/>
            <a:ext cx="6372124" cy="4572000"/>
          </a:xfrm>
          <a:noFill/>
        </p:spPr>
      </p:pic>
    </p:spTree>
    <p:extLst>
      <p:ext uri="{BB962C8B-B14F-4D97-AF65-F5344CB8AC3E}">
        <p14:creationId xmlns:p14="http://schemas.microsoft.com/office/powerpoint/2010/main" val="15131438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85873B6-59A6-4CEF-87D2-78438E4C8C92}"/>
              </a:ext>
            </a:extLst>
          </p:cNvPr>
          <p:cNvSpPr>
            <a:spLocks noGrp="1"/>
          </p:cNvSpPr>
          <p:nvPr>
            <p:ph type="body" idx="1"/>
          </p:nvPr>
        </p:nvSpPr>
        <p:spPr>
          <a:xfrm>
            <a:off x="1368426" y="2743200"/>
            <a:ext cx="6480174" cy="3278088"/>
          </a:xfrm>
        </p:spPr>
        <p:txBody>
          <a:bodyPr wrap="square" anchor="t">
            <a:normAutofit/>
          </a:bodyPr>
          <a:lstStyle/>
          <a:p>
            <a:pPr>
              <a:lnSpc>
                <a:spcPct val="90000"/>
              </a:lnSpc>
            </a:pPr>
            <a:r>
              <a:rPr lang="es-AR" dirty="0"/>
              <a:t>En nuestro lenguaje cotidiano, utilizamos la palabra “proyecto” para referirnos al desarrollo de un conjunto de acciones relativamente planificadas. </a:t>
            </a:r>
          </a:p>
          <a:p>
            <a:pPr>
              <a:lnSpc>
                <a:spcPct val="90000"/>
              </a:lnSpc>
            </a:pPr>
            <a:r>
              <a:rPr lang="es-AR" dirty="0"/>
              <a:t>Sin embargo, en el ámbito de las Ciencias de la Administración conviene realizar algunas precisiones conceptuales para definir qué es un proyecto y diferenciarlo de otros conceptos relacionados como </a:t>
            </a:r>
            <a:r>
              <a:rPr lang="es-AR" i="1" dirty="0"/>
              <a:t>Plan y Programa. </a:t>
            </a:r>
            <a:endParaRPr lang="es-AR" dirty="0"/>
          </a:p>
        </p:txBody>
      </p:sp>
      <p:sp>
        <p:nvSpPr>
          <p:cNvPr id="2" name="Título 1">
            <a:extLst>
              <a:ext uri="{FF2B5EF4-FFF2-40B4-BE49-F238E27FC236}">
                <a16:creationId xmlns:a16="http://schemas.microsoft.com/office/drawing/2014/main" id="{A305901F-E0FF-4008-B058-1A95A53FA751}"/>
              </a:ext>
            </a:extLst>
          </p:cNvPr>
          <p:cNvSpPr>
            <a:spLocks noGrp="1"/>
          </p:cNvSpPr>
          <p:nvPr>
            <p:ph type="title"/>
          </p:nvPr>
        </p:nvSpPr>
        <p:spPr>
          <a:xfrm>
            <a:off x="722313" y="533400"/>
            <a:ext cx="7772400" cy="1524000"/>
          </a:xfrm>
        </p:spPr>
        <p:txBody>
          <a:bodyPr wrap="square" anchor="b">
            <a:normAutofit fontScale="90000"/>
          </a:bodyPr>
          <a:lstStyle/>
          <a:p>
            <a:pPr>
              <a:lnSpc>
                <a:spcPct val="90000"/>
              </a:lnSpc>
            </a:pPr>
            <a:br>
              <a:rPr lang="es-AR" sz="1700" b="1" dirty="0"/>
            </a:br>
            <a:br>
              <a:rPr lang="es-AR" sz="1700" b="1" dirty="0"/>
            </a:br>
            <a:br>
              <a:rPr lang="es-AR" sz="2700" b="1" dirty="0"/>
            </a:br>
            <a:r>
              <a:rPr lang="es-AR" sz="2700" b="1" dirty="0"/>
              <a:t>¿Qué es un proyecto? </a:t>
            </a:r>
            <a:br>
              <a:rPr lang="es-AR" sz="2700" b="1" dirty="0"/>
            </a:br>
            <a:r>
              <a:rPr lang="es-AR" sz="2700" b="1" dirty="0"/>
              <a:t>Algunas precisiones conceptuales: </a:t>
            </a:r>
            <a:br>
              <a:rPr lang="es-AR" sz="2700" b="1" dirty="0"/>
            </a:br>
            <a:endParaRPr lang="es-AR" sz="2700" b="1" dirty="0"/>
          </a:p>
        </p:txBody>
      </p:sp>
    </p:spTree>
    <p:extLst>
      <p:ext uri="{BB962C8B-B14F-4D97-AF65-F5344CB8AC3E}">
        <p14:creationId xmlns:p14="http://schemas.microsoft.com/office/powerpoint/2010/main" val="3064848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1 Título"/>
          <p:cNvSpPr>
            <a:spLocks noGrp="1"/>
          </p:cNvSpPr>
          <p:nvPr>
            <p:ph type="title"/>
          </p:nvPr>
        </p:nvSpPr>
        <p:spPr>
          <a:xfrm>
            <a:off x="301625" y="228600"/>
            <a:ext cx="8534400" cy="758825"/>
          </a:xfrm>
        </p:spPr>
        <p:txBody>
          <a:bodyPr wrap="square" anchor="b">
            <a:normAutofit/>
          </a:bodyPr>
          <a:lstStyle/>
          <a:p>
            <a:r>
              <a:rPr lang="es-AR" b="1"/>
              <a:t>Plan</a:t>
            </a:r>
          </a:p>
        </p:txBody>
      </p:sp>
      <p:graphicFrame>
        <p:nvGraphicFramePr>
          <p:cNvPr id="15363" name="2 Marcador de contenido">
            <a:extLst>
              <a:ext uri="{FF2B5EF4-FFF2-40B4-BE49-F238E27FC236}">
                <a16:creationId xmlns:a16="http://schemas.microsoft.com/office/drawing/2014/main" id="{70F90F84-06F5-9424-2C5D-EA1BF08D41F2}"/>
              </a:ext>
            </a:extLst>
          </p:cNvPr>
          <p:cNvGraphicFramePr>
            <a:graphicFrameLocks noGrp="1"/>
          </p:cNvGraphicFramePr>
          <p:nvPr>
            <p:ph sz="quarter" idx="1"/>
            <p:extLst>
              <p:ext uri="{D42A27DB-BD31-4B8C-83A1-F6EECF244321}">
                <p14:modId xmlns:p14="http://schemas.microsoft.com/office/powerpoint/2010/main" val="2254605624"/>
              </p:ext>
            </p:extLst>
          </p:nvPr>
        </p:nvGraphicFramePr>
        <p:xfrm>
          <a:off x="301752" y="1527048"/>
          <a:ext cx="850392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1 Título"/>
          <p:cNvSpPr>
            <a:spLocks noGrp="1"/>
          </p:cNvSpPr>
          <p:nvPr>
            <p:ph type="title"/>
          </p:nvPr>
        </p:nvSpPr>
        <p:spPr>
          <a:xfrm>
            <a:off x="301625" y="228600"/>
            <a:ext cx="8534400" cy="758825"/>
          </a:xfrm>
        </p:spPr>
        <p:txBody>
          <a:bodyPr wrap="square" anchor="b">
            <a:normAutofit/>
          </a:bodyPr>
          <a:lstStyle/>
          <a:p>
            <a:r>
              <a:rPr lang="es-AR" b="1"/>
              <a:t>Programa </a:t>
            </a:r>
          </a:p>
        </p:txBody>
      </p:sp>
      <p:graphicFrame>
        <p:nvGraphicFramePr>
          <p:cNvPr id="16389" name="2 Marcador de contenido">
            <a:extLst>
              <a:ext uri="{FF2B5EF4-FFF2-40B4-BE49-F238E27FC236}">
                <a16:creationId xmlns:a16="http://schemas.microsoft.com/office/drawing/2014/main" id="{6A32A195-D620-6B6D-13D4-06CDF5F70D70}"/>
              </a:ext>
            </a:extLst>
          </p:cNvPr>
          <p:cNvGraphicFramePr>
            <a:graphicFrameLocks noGrp="1"/>
          </p:cNvGraphicFramePr>
          <p:nvPr>
            <p:ph sz="quarter" idx="1"/>
            <p:extLst>
              <p:ext uri="{D42A27DB-BD31-4B8C-83A1-F6EECF244321}">
                <p14:modId xmlns:p14="http://schemas.microsoft.com/office/powerpoint/2010/main" val="3271218034"/>
              </p:ext>
            </p:extLst>
          </p:nvPr>
        </p:nvGraphicFramePr>
        <p:xfrm>
          <a:off x="301752" y="1527048"/>
          <a:ext cx="850392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281</TotalTime>
  <Words>1774</Words>
  <Application>Microsoft Office PowerPoint</Application>
  <PresentationFormat>Presentación en pantalla (4:3)</PresentationFormat>
  <Paragraphs>109</Paragraphs>
  <Slides>23</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23</vt:i4>
      </vt:variant>
    </vt:vector>
  </HeadingPairs>
  <TitlesOfParts>
    <vt:vector size="29" baseType="lpstr">
      <vt:lpstr>Arial</vt:lpstr>
      <vt:lpstr>Georgia</vt:lpstr>
      <vt:lpstr>Times New Roman</vt:lpstr>
      <vt:lpstr>Wingdings</vt:lpstr>
      <vt:lpstr>Wingdings 2</vt:lpstr>
      <vt:lpstr>Civil</vt:lpstr>
      <vt:lpstr>Prácticas Profesionalizantes I: Diseño de Proyectos </vt:lpstr>
      <vt:lpstr>La Universidad </vt:lpstr>
      <vt:lpstr>Lógicas de la Universidad</vt:lpstr>
      <vt:lpstr>Gestión Universitaria </vt:lpstr>
      <vt:lpstr>Desafíos de la gestión universitaria</vt:lpstr>
      <vt:lpstr>Los proyectos universitarios coherencia, congruencia y consistencia con el plan estratégico. </vt:lpstr>
      <vt:lpstr>   ¿Qué es un proyecto?  Algunas precisiones conceptuales:  </vt:lpstr>
      <vt:lpstr>Plan</vt:lpstr>
      <vt:lpstr>Programa </vt:lpstr>
      <vt:lpstr>Proyecto </vt:lpstr>
      <vt:lpstr>Actividades y Tareas</vt:lpstr>
      <vt:lpstr>Presentación de PowerPoint</vt:lpstr>
      <vt:lpstr>Ejemplos: </vt:lpstr>
      <vt:lpstr>Diseño de proyectos</vt:lpstr>
      <vt:lpstr>Diez preguntas claves</vt:lpstr>
      <vt:lpstr>Requisitos para formular un buen proyecto:</vt:lpstr>
      <vt:lpstr>Requisitos para formular un buen proyecto:</vt:lpstr>
      <vt:lpstr>Presentación de PowerPoint</vt:lpstr>
      <vt:lpstr>Características de un proyecto</vt:lpstr>
      <vt:lpstr>Características de un proyecto</vt:lpstr>
      <vt:lpstr>Aspectos muy importantes a tener siempre presentes Formular un proyecto</vt:lpstr>
      <vt:lpstr>Primer Consigna 1</vt:lpstr>
      <vt:lpstr>Pautas de presentación y forma de entrega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Taller de Prácticas Profesionalizantes 2016</dc:title>
  <dc:creator>stella</dc:creator>
  <cp:lastModifiedBy>UNSO2</cp:lastModifiedBy>
  <cp:revision>23</cp:revision>
  <dcterms:created xsi:type="dcterms:W3CDTF">2016-03-31T16:22:39Z</dcterms:created>
  <dcterms:modified xsi:type="dcterms:W3CDTF">2024-04-03T18:27:27Z</dcterms:modified>
</cp:coreProperties>
</file>