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9F0EB-C765-41E1-AA99-BF2C76F61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B118B4-4F0B-49E9-A761-9B9EA0CCD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E20306-92B1-4374-879C-1121C87C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2175-1E99-4BDF-B5A7-6E8A93FDFCF3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C0E5A7-6C54-499A-A485-F48F1981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C1555-561D-4059-A982-3036D8F4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21A3-3AB0-4F3A-835E-F797225F3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35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EA4F6-3BA8-4E71-B2B8-5DB9DCCA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D5693A-B24C-45CE-9D50-A8743E476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2B0CD0-E582-4E27-8DBC-A802F402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2175-1E99-4BDF-B5A7-6E8A93FDFCF3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04D7C-7994-4629-9D79-82892734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ABEFF9-2736-447E-AE53-189C0DD6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21A3-3AB0-4F3A-835E-F797225F3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37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DC68E5-3392-4CC6-8003-61DDA1071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8E4854-D0FD-4780-B875-ED95C1506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A14C6-F846-4242-844E-A4A5FEB4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2175-1E99-4BDF-B5A7-6E8A93FDFCF3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D899DB-0017-4A6C-94CA-FCD4022D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D47D2C-E765-4232-89CC-EDEE0B39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21A3-3AB0-4F3A-835E-F797225F3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32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1B30A-FFB8-4B95-AD88-8D56EA30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AE50C8-041E-41FD-A823-31D224CF2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FCBB6B-548F-4125-8756-C90567BA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2175-1E99-4BDF-B5A7-6E8A93FDFCF3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4BA7B9-713B-4D08-A29C-BC238195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70A086-1E6F-40A2-BEA9-2C02C0DE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21A3-3AB0-4F3A-835E-F797225F3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32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418A0-DE8B-4111-BA9F-C0D653FA6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FA046F-4D04-4DD7-AB01-F5BA9089D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6F5DD-86BB-4736-AFC5-40A37A77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2175-1E99-4BDF-B5A7-6E8A93FDFCF3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45F9F9-5298-4C90-AB1B-7D1FDB52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F54708-201A-42D4-B2AE-38B99A74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21A3-3AB0-4F3A-835E-F797225F3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28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432D9-DBF9-47F9-8F58-9E07E4C6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703A9D-3CE9-44D4-AD5C-531EACF74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59C413-7BC7-4AF2-89AE-2A6F2AE86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04014F-7D0B-4F30-B0B9-CA5AF09B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2175-1E99-4BDF-B5A7-6E8A93FDFCF3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E3D8E3-863C-4E92-85A9-4EE3D52F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372796-155A-43DF-9C1A-5E91511B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21A3-3AB0-4F3A-835E-F797225F3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2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7BDAB-E620-4D55-9B5F-18D5E4C1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58C2DF-0A25-49C5-B3E7-B5C9AA260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BC6799-5D8B-43A9-9A1D-C5F29DA53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C1542C-1D5C-42A4-8815-2F3E84983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739D2F-4502-4E82-95D6-4F0B2FA0F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957C5A-CE4B-48F3-A696-BA5C6560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2175-1E99-4BDF-B5A7-6E8A93FDFCF3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A3FBB6-FAAF-4D5C-9C81-C09D9D44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42209EE-8930-462B-A174-13C83545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21A3-3AB0-4F3A-835E-F797225F3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30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BD4-A502-4BC0-A877-D30691FCE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D80233-754C-4780-BCEE-3D36BF87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2175-1E99-4BDF-B5A7-6E8A93FDFCF3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810338-8938-434F-AFB0-C739CC69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06F9AA-1254-4B99-9BA2-0B35E209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21A3-3AB0-4F3A-835E-F797225F3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62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07CC93-0DFB-497C-8F3D-10B247C08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2175-1E99-4BDF-B5A7-6E8A93FDFCF3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418DA1-B0FD-44C6-AFE9-03096618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A0B047-0F78-4005-80E7-967AD0C7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21A3-3AB0-4F3A-835E-F797225F3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60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1DFBE-10ED-4BE7-9F30-792F0392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E74FEA-2865-4E8E-AC3B-C75124E0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C618DF-2AD4-4656-A9A3-336147828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7EE907-B35F-4604-98E5-2BA35CF5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2175-1E99-4BDF-B5A7-6E8A93FDFCF3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F2D8AE-4151-4AF6-8532-F8800D2F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6B02E4-F434-46C7-8361-5B238325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21A3-3AB0-4F3A-835E-F797225F3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23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ADE21-701B-4DAA-9C67-E3C3B2B75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3030C0-9899-4FAF-BFB4-B361BD14A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862111-E2C3-4847-AF02-95D89DEB3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A0B92C-DAD5-4EB6-B7BE-81BB3F607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2175-1E99-4BDF-B5A7-6E8A93FDFCF3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60415D-579E-49F2-8810-4A71231C6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1F97BD-8BA3-4FDF-ADC6-EFADEDB5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721A3-3AB0-4F3A-835E-F797225F3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0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CDA9AD-5646-4666-96AE-52A7587A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0DBCD9-3969-47B3-BB41-48D00D74E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B681BC-21DC-42CF-91C0-F7ACA8BF0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E2175-1E99-4BDF-B5A7-6E8A93FDFCF3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BF3F23-0921-4886-BEE7-ABFCBB4D7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BB0809-95D4-474B-BA57-497653ADA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721A3-3AB0-4F3A-835E-F797225F38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9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7B3560-6707-4E8C-A109-CF3D9EFA4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85" y="1545997"/>
            <a:ext cx="8888180" cy="464741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E74B4FB-8E66-49C1-BDB5-DC00C112D557}"/>
              </a:ext>
            </a:extLst>
          </p:cNvPr>
          <p:cNvSpPr txBox="1">
            <a:spLocks/>
          </p:cNvSpPr>
          <p:nvPr/>
        </p:nvSpPr>
        <p:spPr>
          <a:xfrm>
            <a:off x="650449" y="190806"/>
            <a:ext cx="10468221" cy="4746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b="1"/>
              <a:t>Ejemplos de diagramas de flujo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51952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A120B73-D7CB-44E1-B6FA-281C987C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27" y="1831306"/>
            <a:ext cx="9795604" cy="386862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7E46DE1-B81F-4B73-A030-90D9AB06F2A7}"/>
              </a:ext>
            </a:extLst>
          </p:cNvPr>
          <p:cNvSpPr txBox="1">
            <a:spLocks/>
          </p:cNvSpPr>
          <p:nvPr/>
        </p:nvSpPr>
        <p:spPr>
          <a:xfrm>
            <a:off x="707010" y="472762"/>
            <a:ext cx="10468221" cy="4746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b="1"/>
              <a:t>Ejemplos de diagramas de flujo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64767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1351C3E-A530-4183-8FB5-C9DDA5E66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777" y="1132467"/>
            <a:ext cx="8490445" cy="553472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B8789A7-17F8-45D1-8E7C-AE3E76521FFB}"/>
              </a:ext>
            </a:extLst>
          </p:cNvPr>
          <p:cNvSpPr txBox="1">
            <a:spLocks/>
          </p:cNvSpPr>
          <p:nvPr/>
        </p:nvSpPr>
        <p:spPr>
          <a:xfrm>
            <a:off x="650449" y="190806"/>
            <a:ext cx="10468221" cy="4746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b="1"/>
              <a:t>Ejemplos de diagramas de flujo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64265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E86D-0430-4557-89B5-FFE6CCB2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862" y="44614"/>
            <a:ext cx="10515600" cy="1325563"/>
          </a:xfrm>
        </p:spPr>
        <p:txBody>
          <a:bodyPr>
            <a:normAutofit/>
          </a:bodyPr>
          <a:lstStyle/>
          <a:p>
            <a:r>
              <a:rPr lang="es-AR" sz="2400" b="1" dirty="0"/>
              <a:t>Ejemplos de diagramas de flujo </a:t>
            </a:r>
            <a:endParaRPr lang="es-ES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5D1A90-ED7F-496C-ABC7-C5E125286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38" y="866759"/>
            <a:ext cx="9874086" cy="571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E7806-1191-4E9C-A228-ED5B7A4F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52" y="110602"/>
            <a:ext cx="10515600" cy="1325563"/>
          </a:xfrm>
        </p:spPr>
        <p:txBody>
          <a:bodyPr>
            <a:normAutofit/>
          </a:bodyPr>
          <a:lstStyle/>
          <a:p>
            <a:r>
              <a:rPr lang="es-AR" sz="2400" b="1" dirty="0"/>
              <a:t>Diagramas de flujo</a:t>
            </a:r>
            <a:endParaRPr lang="es-ES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7BB5FC-C366-48A4-971D-F55B77649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13" y="1616165"/>
            <a:ext cx="7019286" cy="524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0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gestion20.com/wp-content/uploads/2011/11/Cursograma.jpg">
            <a:extLst>
              <a:ext uri="{FF2B5EF4-FFF2-40B4-BE49-F238E27FC236}">
                <a16:creationId xmlns:a16="http://schemas.microsoft.com/office/drawing/2014/main" id="{22640068-BAD4-4661-9431-FEAAB2DCA6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B97BE9-EB2A-435F-8B00-9D74DEE84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045" y="943065"/>
            <a:ext cx="8814062" cy="58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8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860C3-7852-46C8-8142-8485609D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73"/>
            <a:ext cx="10515600" cy="1325563"/>
          </a:xfrm>
        </p:spPr>
        <p:txBody>
          <a:bodyPr>
            <a:normAutofit/>
          </a:bodyPr>
          <a:lstStyle/>
          <a:p>
            <a:r>
              <a:rPr lang="es-AR" sz="2400" b="1" dirty="0"/>
              <a:t>Ejemplo de flujograma</a:t>
            </a:r>
            <a:endParaRPr lang="es-ES" sz="2400" b="1" dirty="0"/>
          </a:p>
        </p:txBody>
      </p:sp>
      <p:pic>
        <p:nvPicPr>
          <p:cNvPr id="1026" name="Picture 2" descr="https://upload.wikimedia.org/wikipedia/commons/5/59/Ejemplo_de_Flujograma.png">
            <a:extLst>
              <a:ext uri="{FF2B5EF4-FFF2-40B4-BE49-F238E27FC236}">
                <a16:creationId xmlns:a16="http://schemas.microsoft.com/office/drawing/2014/main" id="{22BCDFBB-E05C-4E03-9FF5-B9D20EEA3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42" y="1294167"/>
            <a:ext cx="4100660" cy="541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04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1784F18-859A-449F-9F19-BFC4589E1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78" y="165660"/>
            <a:ext cx="9817755" cy="66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464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26</Words>
  <Application>Microsoft Office PowerPoint</Application>
  <PresentationFormat>Panorámica</PresentationFormat>
  <Paragraphs>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Ejemplos de diagramas de flujo </vt:lpstr>
      <vt:lpstr>Diagramas de flujo</vt:lpstr>
      <vt:lpstr>Presentación de PowerPoint</vt:lpstr>
      <vt:lpstr>Ejemplo de flujograma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MORENO Claudio</dc:creator>
  <cp:lastModifiedBy>MORENO Claudio</cp:lastModifiedBy>
  <cp:revision>6</cp:revision>
  <dcterms:created xsi:type="dcterms:W3CDTF">2020-05-22T13:56:00Z</dcterms:created>
  <dcterms:modified xsi:type="dcterms:W3CDTF">2020-05-22T23:37:50Z</dcterms:modified>
</cp:coreProperties>
</file>