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64" r:id="rId6"/>
    <p:sldId id="261" r:id="rId7"/>
    <p:sldId id="262" r:id="rId8"/>
    <p:sldId id="263" r:id="rId9"/>
    <p:sldId id="265" r:id="rId10"/>
  </p:sldIdLst>
  <p:sldSz cx="9144000" cy="5143500" type="screen16x9"/>
  <p:notesSz cx="6858000" cy="9144000"/>
  <p:embeddedFontLst>
    <p:embeddedFont>
      <p:font typeface="Lato" panose="020B0604020202020204" charset="0"/>
      <p:regular r:id="rId12"/>
      <p:bold r:id="rId13"/>
      <p:italic r:id="rId14"/>
      <p:boldItalic r:id="rId15"/>
    </p:embeddedFont>
    <p:embeddedFont>
      <p:font typeface="Raleway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355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>
                <a:solidFill>
                  <a:schemeClr val="lt1"/>
                </a:solidFill>
              </a:rPr>
              <a:t>‹Nº›</a:t>
            </a:fld>
            <a:endParaRPr lang="es-419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>
                <a:solidFill>
                  <a:schemeClr val="lt1"/>
                </a:solidFill>
              </a:rPr>
              <a:t>‹Nº›</a:t>
            </a:fld>
            <a:endParaRPr lang="es-419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>
                <a:solidFill>
                  <a:schemeClr val="lt1"/>
                </a:solidFill>
              </a:rPr>
              <a:t>‹Nº›</a:t>
            </a:fld>
            <a:endParaRPr lang="es-419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6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‹Nº›</a:t>
            </a:fld>
            <a:endParaRPr lang="es-41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SzPct val="1000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ct val="1000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-419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‹Nº›</a:t>
            </a:fld>
            <a:endParaRPr lang="es-419" sz="100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La participación en la gestión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Mario Robirosa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 dirty="0"/>
              <a:t>Planteo de la planificación tradicional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 dirty="0"/>
              <a:t>Se presenta como un método general para solucionar problemas sociales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Basado en el supuesto de introducir el máximo de racionalidad posible en las decisiones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Orientar la acción en función de objetivos o metas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Hace abstracción del escenario concreto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 dirty="0"/>
              <a:t>Problemas en la implementación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 dirty="0"/>
              <a:t>La racionalidad técnica choca con obstáculos sobre todo frente a los problemas complejos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Enfrenta hoy críticas epistemológicas sobre la forma de concebir la realidad y sobre los métodos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No se lleva bien con la creciente cultura democrática y participativa</a:t>
            </a:r>
          </a:p>
          <a:p>
            <a:pPr lvl="0">
              <a:spcBef>
                <a:spcPts val="0"/>
              </a:spcBef>
              <a:buNone/>
            </a:pPr>
            <a:r>
              <a:rPr lang="es-419" dirty="0"/>
              <a:t>El Estado está cambiando, no es más el único actor ni tiene los recursos de antes</a:t>
            </a:r>
          </a:p>
        </p:txBody>
      </p:sp>
    </p:spTree>
    <p:extLst>
      <p:ext uri="{BB962C8B-B14F-4D97-AF65-F5344CB8AC3E}">
        <p14:creationId xmlns:p14="http://schemas.microsoft.com/office/powerpoint/2010/main" val="36909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Nuevos desafíos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Hay una exigencia permanente de participación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La planificación se concibe como una gestión social planificada (responsabilidad compartida)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El Estado tiene un rol particular de facilitar la concertación entre actores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3C989-3695-480E-BB17-8860DC661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</p:spPr>
        <p:txBody>
          <a:bodyPr wrap="square" anchor="t">
            <a:normAutofit/>
          </a:bodyPr>
          <a:lstStyle/>
          <a:p>
            <a:r>
              <a:rPr lang="es-ES" dirty="0"/>
              <a:t>Problemas en la participación</a:t>
            </a:r>
            <a:endParaRPr lang="es-AR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C702B4-8187-4BA3-A33B-227E137A3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3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94F81-1099-4012-B297-4B886F0F5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Cultura que espera todo del Estado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9A6B54-6197-4DF5-A453-43395519E6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Desde el Estado benefactor se observa más presencia estatal en los problemas sociales</a:t>
            </a:r>
          </a:p>
          <a:p>
            <a:r>
              <a:rPr lang="es-ES" dirty="0"/>
              <a:t>El rol cambia a asegurar un nivel de desarrollo (económico, social, etc.)</a:t>
            </a:r>
          </a:p>
          <a:p>
            <a:r>
              <a:rPr lang="es-ES" dirty="0"/>
              <a:t>En la realidad se concreta de forma fallida</a:t>
            </a:r>
          </a:p>
          <a:p>
            <a:r>
              <a:rPr lang="es-ES" dirty="0"/>
              <a:t>Cultura social pasiva</a:t>
            </a:r>
          </a:p>
          <a:p>
            <a:r>
              <a:rPr lang="es-ES" dirty="0"/>
              <a:t>No hay corresponsabilidad, se limita a la elección formal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2126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76FC0-C6DA-4B3C-832D-4E68C5D8C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Falta de experiencia en gestión participativa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94323F-0040-4BBB-841C-3222FC3FC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Pocas experiencias efectiva</a:t>
            </a:r>
          </a:p>
          <a:p>
            <a:r>
              <a:rPr lang="es-ES" dirty="0"/>
              <a:t>Verticalidad en las decisiones en muchos ámbitos</a:t>
            </a:r>
          </a:p>
          <a:p>
            <a:r>
              <a:rPr lang="es-ES" dirty="0"/>
              <a:t>Cuando la participación no es genuina genera desconfianza</a:t>
            </a:r>
          </a:p>
          <a:p>
            <a:r>
              <a:rPr lang="es-ES" dirty="0"/>
              <a:t>Audiencias públicas como lugares para denunciar al gobierno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1762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87C4A-A411-4DA2-8F26-6AE2B2EB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cultura de la clase política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623B03-1DD8-4CDA-AF67-66C1E9BB20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Los políticos tienden a aceptar solo los canales formales de participación justificándose en la representación</a:t>
            </a:r>
          </a:p>
          <a:p>
            <a:r>
              <a:rPr lang="es-ES" dirty="0"/>
              <a:t>Tienen desconfianza a abrir a la participación</a:t>
            </a:r>
          </a:p>
          <a:p>
            <a:r>
              <a:rPr lang="es-ES" dirty="0"/>
              <a:t>Se encara a la participación dentro de las estrategias de ganancia o pérdida de poder</a:t>
            </a:r>
          </a:p>
          <a:p>
            <a:r>
              <a:rPr lang="es-ES" dirty="0"/>
              <a:t>Aparecen cláusulas nuevas en los mecanismos más modernos de participación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0733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7DDDE-00B7-4098-9AA6-E5E8862A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Escasez de metodologías probadas</a:t>
            </a: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48DDCC-18DF-453E-875E-0D3B60860A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Hay más experiencia acumulada fuera del Estado que dentro de él</a:t>
            </a:r>
          </a:p>
          <a:p>
            <a:r>
              <a:rPr lang="es-ES" dirty="0"/>
              <a:t>Los “recortes” de temas para el Estado definen a los actores y la participación</a:t>
            </a:r>
          </a:p>
          <a:p>
            <a:r>
              <a:rPr lang="es-ES" dirty="0"/>
              <a:t>Las situaciones son distintas y hace difícil contar con “recetas”</a:t>
            </a:r>
          </a:p>
          <a:p>
            <a:r>
              <a:rPr lang="es-ES" dirty="0"/>
              <a:t>La participación no se puede materializar solamente en las audiencias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61830998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341</Words>
  <Application>Microsoft Office PowerPoint</Application>
  <PresentationFormat>Presentación en pantalla (16:9)</PresentationFormat>
  <Paragraphs>38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Raleway</vt:lpstr>
      <vt:lpstr>Lato</vt:lpstr>
      <vt:lpstr>Streamline</vt:lpstr>
      <vt:lpstr>La participación en la gestión</vt:lpstr>
      <vt:lpstr>Planteo de la planificación tradicional</vt:lpstr>
      <vt:lpstr>Problemas en la implementación</vt:lpstr>
      <vt:lpstr>Nuevos desafíos</vt:lpstr>
      <vt:lpstr>Problemas en la participación</vt:lpstr>
      <vt:lpstr>Cultura que espera todo del Estado</vt:lpstr>
      <vt:lpstr>Falta de experiencia en gestión participativa</vt:lpstr>
      <vt:lpstr>La cultura de la clase política</vt:lpstr>
      <vt:lpstr>Escasez de metodologías probadas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participación en la gestión</dc:title>
  <cp:lastModifiedBy>Gabriel Rebello</cp:lastModifiedBy>
  <cp:revision>6</cp:revision>
  <dcterms:modified xsi:type="dcterms:W3CDTF">2021-06-03T17:34:21Z</dcterms:modified>
</cp:coreProperties>
</file>