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257" r:id="rId3"/>
    <p:sldId id="258" r:id="rId4"/>
    <p:sldId id="260" r:id="rId5"/>
    <p:sldId id="261" r:id="rId6"/>
    <p:sldId id="262" r:id="rId7"/>
  </p:sldIdLst>
  <p:sldSz cx="9144000" cy="5143500" type="screen16x9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634" y="-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8751"/>
            <a:ext cx="7543800" cy="1945481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6461760" cy="8001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07CF-81DA-4CF6-8E28-8D4694AA0336}" type="datetimeFigureOut">
              <a:rPr lang="es-AR" smtClean="0"/>
              <a:t>17/6/2023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513-9D46-48CA-89C1-0347C7971471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07CF-81DA-4CF6-8E28-8D4694AA0336}" type="datetimeFigureOut">
              <a:rPr lang="es-AR" smtClean="0"/>
              <a:t>17/6/2023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513-9D46-48CA-89C1-0347C7971471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1752600" cy="4388644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07CF-81DA-4CF6-8E28-8D4694AA0336}" type="datetimeFigureOut">
              <a:rPr lang="es-AR" smtClean="0"/>
              <a:t>17/6/2023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513-9D46-48CA-89C1-0347C7971471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07CF-81DA-4CF6-8E28-8D4694AA0336}" type="datetimeFigureOut">
              <a:rPr lang="es-AR" smtClean="0"/>
              <a:t>17/6/2023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513-9D46-48CA-89C1-0347C7971471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114800"/>
            <a:ext cx="7659687" cy="8763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889647"/>
            <a:ext cx="6135687" cy="122515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07CF-81DA-4CF6-8E28-8D4694AA0336}" type="datetimeFigureOut">
              <a:rPr lang="es-AR" smtClean="0"/>
              <a:t>17/6/2023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513-9D46-48CA-89C1-0347C7971471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2144"/>
            <a:ext cx="3657600" cy="3442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152144"/>
            <a:ext cx="3657600" cy="3442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07CF-81DA-4CF6-8E28-8D4694AA0336}" type="datetimeFigureOut">
              <a:rPr lang="es-AR" smtClean="0"/>
              <a:t>17/6/2023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513-9D46-48CA-89C1-0347C7971471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3657600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365760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151335"/>
            <a:ext cx="3657600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1631156"/>
            <a:ext cx="365760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07CF-81DA-4CF6-8E28-8D4694AA0336}" type="datetimeFigureOut">
              <a:rPr lang="es-AR" smtClean="0"/>
              <a:t>17/6/2023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513-9D46-48CA-89C1-0347C7971471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07CF-81DA-4CF6-8E28-8D4694AA0336}" type="datetimeFigureOut">
              <a:rPr lang="es-AR" smtClean="0"/>
              <a:t>17/6/2023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513-9D46-48CA-89C1-0347C7971471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07CF-81DA-4CF6-8E28-8D4694AA0336}" type="datetimeFigureOut">
              <a:rPr lang="es-AR" smtClean="0"/>
              <a:t>17/6/2023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513-9D46-48CA-89C1-0347C7971471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121658"/>
            <a:ext cx="7772400" cy="44577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572000"/>
            <a:ext cx="7772401" cy="4572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07CF-81DA-4CF6-8E28-8D4694AA0336}" type="datetimeFigureOut">
              <a:rPr lang="es-AR" smtClean="0"/>
              <a:t>17/6/2023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513-9D46-48CA-89C1-0347C7971471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285750"/>
            <a:ext cx="7772400" cy="370713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121458"/>
            <a:ext cx="7772400" cy="445970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4572000"/>
            <a:ext cx="7772400" cy="45948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07CF-81DA-4CF6-8E28-8D4694AA0336}" type="datetimeFigureOut">
              <a:rPr lang="es-AR" smtClean="0"/>
              <a:t>17/6/2023</a:t>
            </a:fld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FE513-9D46-48CA-89C1-0347C7971471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620000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4114800"/>
            <a:ext cx="685800" cy="51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4236720"/>
            <a:ext cx="548640" cy="29718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F5BFE513-9D46-48CA-89C1-0347C7971471}" type="slidenum">
              <a:rPr lang="es-AR" smtClean="0"/>
              <a:t>‹Nº›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882821" y="2990850"/>
            <a:ext cx="177546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56152" y="1188720"/>
            <a:ext cx="18287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C2E07CF-81DA-4CF6-8E28-8D4694AA0336}" type="datetimeFigureOut">
              <a:rPr lang="es-AR" smtClean="0"/>
              <a:t>17/6/2023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339502"/>
            <a:ext cx="6324600" cy="1371600"/>
          </a:xfrm>
        </p:spPr>
        <p:txBody>
          <a:bodyPr/>
          <a:lstStyle/>
          <a:p>
            <a:pPr algn="ctr"/>
            <a:r>
              <a:rPr lang="es-ES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Cubo de </a:t>
            </a:r>
            <a:r>
              <a:rPr lang="es-ES" dirty="0" err="1" smtClean="0">
                <a:latin typeface="Rubik Medium" panose="02000604000000020004" pitchFamily="2" charset="-79"/>
                <a:cs typeface="Rubik Medium" panose="02000604000000020004" pitchFamily="2" charset="-79"/>
              </a:rPr>
              <a:t>rubik</a:t>
            </a:r>
            <a:r>
              <a:rPr lang="es-ES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	</a:t>
            </a:r>
            <a:endParaRPr lang="es-AR" dirty="0">
              <a:latin typeface="Rubik Medium" panose="02000604000000020004" pitchFamily="2" charset="-79"/>
              <a:cs typeface="Rubik Medium" panose="02000604000000020004" pitchFamily="2" charset="-79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47205" y="1635646"/>
            <a:ext cx="4649424" cy="69197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Reseña sobre el juguete </a:t>
            </a:r>
          </a:p>
          <a:p>
            <a:pPr algn="ctr"/>
            <a:r>
              <a:rPr lang="es-ES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más vendido del mundo</a:t>
            </a:r>
            <a:endParaRPr lang="es-AR" dirty="0">
              <a:latin typeface="Rubik Medium" panose="02000604000000020004" pitchFamily="2" charset="-79"/>
              <a:cs typeface="Rubik Medium" panose="02000604000000020004" pitchFamily="2" charset="-79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732240" y="3939902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tx2"/>
                </a:solidFill>
                <a:latin typeface="Rubik Medium" panose="02000604000000020004" pitchFamily="2" charset="-79"/>
                <a:cs typeface="Rubik Medium" panose="02000604000000020004" pitchFamily="2" charset="-79"/>
              </a:rPr>
              <a:t>Por </a:t>
            </a:r>
          </a:p>
          <a:p>
            <a:pPr algn="ctr"/>
            <a:r>
              <a:rPr lang="es-ES" dirty="0" smtClean="0">
                <a:solidFill>
                  <a:schemeClr val="tx2"/>
                </a:solidFill>
                <a:latin typeface="Rubik Medium" panose="02000604000000020004" pitchFamily="2" charset="-79"/>
                <a:cs typeface="Rubik Medium" panose="02000604000000020004" pitchFamily="2" charset="-79"/>
              </a:rPr>
              <a:t>Gabriela </a:t>
            </a:r>
          </a:p>
          <a:p>
            <a:pPr algn="ctr"/>
            <a:r>
              <a:rPr lang="es-ES" dirty="0" err="1" smtClean="0">
                <a:solidFill>
                  <a:schemeClr val="tx2"/>
                </a:solidFill>
                <a:latin typeface="Rubik Medium" panose="02000604000000020004" pitchFamily="2" charset="-79"/>
                <a:cs typeface="Rubik Medium" panose="02000604000000020004" pitchFamily="2" charset="-79"/>
              </a:rPr>
              <a:t>Winkler</a:t>
            </a:r>
            <a:endParaRPr lang="es-AR" dirty="0">
              <a:solidFill>
                <a:schemeClr val="tx2"/>
              </a:solidFill>
              <a:latin typeface="Rubik Medium" panose="02000604000000020004" pitchFamily="2" charset="-79"/>
              <a:cs typeface="Rubik Medium" panose="02000604000000020004" pitchFamily="2" charset="-79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75606"/>
            <a:ext cx="3600400" cy="43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Historia del cubo mágico</a:t>
            </a:r>
            <a:endParaRPr lang="es-AR" dirty="0">
              <a:latin typeface="Rubik Medium" panose="02000604000000020004" pitchFamily="2" charset="-79"/>
              <a:cs typeface="Rubik Medium" panose="02000604000000020004" pitchFamily="2" charset="-79"/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07504" y="1275607"/>
            <a:ext cx="4536504" cy="3730719"/>
          </a:xfrm>
        </p:spPr>
        <p:txBody>
          <a:bodyPr>
            <a:normAutofit fontScale="92500"/>
          </a:bodyPr>
          <a:lstStyle/>
          <a:p>
            <a:r>
              <a:rPr lang="es-AR" dirty="0">
                <a:latin typeface="Rubik Medium" panose="02000604000000020004" pitchFamily="2" charset="-79"/>
                <a:cs typeface="Rubik Medium" panose="02000604000000020004" pitchFamily="2" charset="-79"/>
              </a:rPr>
              <a:t>El </a:t>
            </a:r>
            <a:r>
              <a:rPr lang="es-AR" b="1" dirty="0">
                <a:latin typeface="Rubik Medium" panose="02000604000000020004" pitchFamily="2" charset="-79"/>
                <a:cs typeface="Rubik Medium" panose="02000604000000020004" pitchFamily="2" charset="-79"/>
              </a:rPr>
              <a:t>Cubo de </a:t>
            </a:r>
            <a:r>
              <a:rPr lang="es-AR" b="1" dirty="0" err="1">
                <a:latin typeface="Rubik Medium" panose="02000604000000020004" pitchFamily="2" charset="-79"/>
                <a:cs typeface="Rubik Medium" panose="02000604000000020004" pitchFamily="2" charset="-79"/>
              </a:rPr>
              <a:t>Rubik</a:t>
            </a:r>
            <a:r>
              <a:rPr lang="es-AR" dirty="0">
                <a:latin typeface="Rubik Medium" panose="02000604000000020004" pitchFamily="2" charset="-79"/>
                <a:cs typeface="Rubik Medium" panose="02000604000000020004" pitchFamily="2" charset="-79"/>
              </a:rPr>
              <a:t> </a:t>
            </a:r>
            <a:r>
              <a:rPr lang="es-AR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es un rompecabezas mecánico tridimensional creado </a:t>
            </a:r>
            <a:r>
              <a:rPr lang="es-AR" dirty="0">
                <a:latin typeface="Rubik Medium" panose="02000604000000020004" pitchFamily="2" charset="-79"/>
                <a:cs typeface="Rubik Medium" panose="02000604000000020004" pitchFamily="2" charset="-79"/>
              </a:rPr>
              <a:t>por el escultor y profesor de arquitectura </a:t>
            </a:r>
            <a:r>
              <a:rPr lang="es-AR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húngaro </a:t>
            </a:r>
            <a:r>
              <a:rPr lang="es-AR" dirty="0" err="1" smtClean="0">
                <a:latin typeface="Rubik Medium" panose="02000604000000020004" pitchFamily="2" charset="-79"/>
                <a:cs typeface="Rubik Medium" panose="02000604000000020004" pitchFamily="2" charset="-79"/>
              </a:rPr>
              <a:t>Erno</a:t>
            </a:r>
            <a:r>
              <a:rPr lang="es-AR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 </a:t>
            </a:r>
            <a:r>
              <a:rPr lang="es-AR" dirty="0" err="1" smtClean="0">
                <a:latin typeface="Rubik Medium" panose="02000604000000020004" pitchFamily="2" charset="-79"/>
                <a:cs typeface="Rubik Medium" panose="02000604000000020004" pitchFamily="2" charset="-79"/>
              </a:rPr>
              <a:t>Rubik</a:t>
            </a:r>
            <a:r>
              <a:rPr lang="es-AR" dirty="0">
                <a:latin typeface="Rubik Medium" panose="02000604000000020004" pitchFamily="2" charset="-79"/>
                <a:cs typeface="Rubik Medium" panose="02000604000000020004" pitchFamily="2" charset="-79"/>
              </a:rPr>
              <a:t> en </a:t>
            </a:r>
            <a:r>
              <a:rPr lang="es-AR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1974.</a:t>
            </a:r>
          </a:p>
          <a:p>
            <a:r>
              <a:rPr lang="es-ES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Originalmente lo llamó “cubo mágico” y hasta 2020 se habían vendido 450 millones de cubos, transformándolo en el juguete más vendido del mundo. </a:t>
            </a:r>
          </a:p>
          <a:p>
            <a:endParaRPr lang="es-AR" dirty="0">
              <a:latin typeface="Rubik Medium" panose="02000604000000020004" pitchFamily="2" charset="-79"/>
              <a:cs typeface="Rubik Medium" panose="02000604000000020004" pitchFamily="2" charset="-79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020" y="1266267"/>
            <a:ext cx="4209425" cy="35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Como es el cubo clásico</a:t>
            </a:r>
            <a:endParaRPr lang="es-AR" dirty="0">
              <a:latin typeface="Rubik Medium" panose="02000604000000020004" pitchFamily="2" charset="-79"/>
              <a:cs typeface="Rubik Medium" panose="02000604000000020004" pitchFamily="2" charset="-79"/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81003" y="1289303"/>
            <a:ext cx="5847183" cy="3582943"/>
          </a:xfrm>
        </p:spPr>
        <p:txBody>
          <a:bodyPr>
            <a:normAutofit/>
          </a:bodyPr>
          <a:lstStyle/>
          <a:p>
            <a:r>
              <a:rPr lang="es-AR" dirty="0">
                <a:latin typeface="Rubik Medium" panose="02000604000000020004" pitchFamily="2" charset="-79"/>
                <a:cs typeface="Rubik Medium" panose="02000604000000020004" pitchFamily="2" charset="-79"/>
              </a:rPr>
              <a:t>Un cubo de </a:t>
            </a:r>
            <a:r>
              <a:rPr lang="es-AR" dirty="0" err="1">
                <a:latin typeface="Rubik Medium" panose="02000604000000020004" pitchFamily="2" charset="-79"/>
                <a:cs typeface="Rubik Medium" panose="02000604000000020004" pitchFamily="2" charset="-79"/>
              </a:rPr>
              <a:t>Rubik</a:t>
            </a:r>
            <a:r>
              <a:rPr lang="es-AR" dirty="0">
                <a:latin typeface="Rubik Medium" panose="02000604000000020004" pitchFamily="2" charset="-79"/>
                <a:cs typeface="Rubik Medium" panose="02000604000000020004" pitchFamily="2" charset="-79"/>
              </a:rPr>
              <a:t> clásico posee seis colores uniformes (tradicionalmente blanco, rojo, azul, naranja, verde y amarillo).​Un mecanismo de ejes permite a cada cara girar independientemente, mezclando así los colores. </a:t>
            </a:r>
            <a:endParaRPr lang="es-AR" dirty="0" smtClean="0">
              <a:latin typeface="Rubik Medium" panose="02000604000000020004" pitchFamily="2" charset="-79"/>
              <a:cs typeface="Rubik Medium" panose="02000604000000020004" pitchFamily="2" charset="-79"/>
            </a:endParaRPr>
          </a:p>
          <a:p>
            <a:r>
              <a:rPr lang="es-AR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Para </a:t>
            </a:r>
            <a:r>
              <a:rPr lang="es-AR" dirty="0">
                <a:latin typeface="Rubik Medium" panose="02000604000000020004" pitchFamily="2" charset="-79"/>
                <a:cs typeface="Rubik Medium" panose="02000604000000020004" pitchFamily="2" charset="-79"/>
              </a:rPr>
              <a:t>resolver el rompecabezas, cada cara debe volver a quedar en un solo color</a:t>
            </a:r>
            <a:r>
              <a:rPr lang="es-AR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.</a:t>
            </a:r>
            <a:endParaRPr lang="es-ES" dirty="0" smtClean="0">
              <a:latin typeface="Rubik Medium" panose="02000604000000020004" pitchFamily="2" charset="-79"/>
              <a:cs typeface="Rubik Medium" panose="02000604000000020004" pitchFamily="2" charset="-79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054" y="1347614"/>
            <a:ext cx="2520280" cy="344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79512" y="195486"/>
            <a:ext cx="7067128" cy="857250"/>
          </a:xfrm>
        </p:spPr>
        <p:txBody>
          <a:bodyPr/>
          <a:lstStyle/>
          <a:p>
            <a:pPr algn="l"/>
            <a:r>
              <a:rPr lang="es-ES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Como se resuelve</a:t>
            </a:r>
            <a:endParaRPr lang="es-AR" dirty="0">
              <a:latin typeface="Rubik Medium" panose="02000604000000020004" pitchFamily="2" charset="-79"/>
              <a:cs typeface="Rubik Medium" panose="02000604000000020004" pitchFamily="2" charset="-79"/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81001" y="1289303"/>
            <a:ext cx="4983088" cy="3730719"/>
          </a:xfrm>
        </p:spPr>
        <p:txBody>
          <a:bodyPr>
            <a:normAutofit fontScale="92500"/>
          </a:bodyPr>
          <a:lstStyle/>
          <a:p>
            <a:r>
              <a:rPr lang="es-AR" dirty="0">
                <a:latin typeface="Rubik Medium" panose="02000604000000020004" pitchFamily="2" charset="-79"/>
                <a:cs typeface="Rubik Medium" panose="02000604000000020004" pitchFamily="2" charset="-79"/>
              </a:rPr>
              <a:t>El Cubo de </a:t>
            </a:r>
            <a:r>
              <a:rPr lang="es-AR" dirty="0" err="1">
                <a:latin typeface="Rubik Medium" panose="02000604000000020004" pitchFamily="2" charset="-79"/>
                <a:cs typeface="Rubik Medium" panose="02000604000000020004" pitchFamily="2" charset="-79"/>
              </a:rPr>
              <a:t>Rubik</a:t>
            </a:r>
            <a:r>
              <a:rPr lang="es-AR" dirty="0">
                <a:latin typeface="Rubik Medium" panose="02000604000000020004" pitchFamily="2" charset="-79"/>
                <a:cs typeface="Rubik Medium" panose="02000604000000020004" pitchFamily="2" charset="-79"/>
              </a:rPr>
              <a:t> tiene 43.252.003.274.489.856.000 combinaciones posibles</a:t>
            </a:r>
            <a:r>
              <a:rPr lang="es-AR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.</a:t>
            </a:r>
          </a:p>
          <a:p>
            <a:r>
              <a:rPr lang="es-ES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Al principio ni siquiera su inventor sabía resolverlo. Con el tiempo se estudiaron los algoritmos y hoy en día se puede resolver en solo 20 movimientos. </a:t>
            </a:r>
          </a:p>
          <a:p>
            <a:r>
              <a:rPr lang="es-ES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En la actualidad los campeonatos de cubos son resueltos en pocos segundos por los </a:t>
            </a:r>
            <a:r>
              <a:rPr lang="es-ES" i="1" dirty="0" err="1" smtClean="0">
                <a:latin typeface="Rubik Medium" panose="02000604000000020004" pitchFamily="2" charset="-79"/>
                <a:cs typeface="Rubik Medium" panose="02000604000000020004" pitchFamily="2" charset="-79"/>
              </a:rPr>
              <a:t>speedcubers</a:t>
            </a:r>
            <a:r>
              <a:rPr lang="es-ES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.</a:t>
            </a:r>
            <a:endParaRPr lang="es-AR" dirty="0">
              <a:latin typeface="Rubik Medium" panose="02000604000000020004" pitchFamily="2" charset="-79"/>
              <a:cs typeface="Rubik Medium" panose="02000604000000020004" pitchFamily="2" charset="-79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3478"/>
            <a:ext cx="3744416" cy="489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Record mundial</a:t>
            </a:r>
            <a:endParaRPr lang="es-AR" dirty="0">
              <a:latin typeface="Rubik Medium" panose="02000604000000020004" pitchFamily="2" charset="-79"/>
              <a:cs typeface="Rubik Medium" panose="02000604000000020004" pitchFamily="2" charset="-79"/>
            </a:endParaRPr>
          </a:p>
        </p:txBody>
      </p:sp>
      <p:pic>
        <p:nvPicPr>
          <p:cNvPr id="3" name="Mi películ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1977" y="1209748"/>
            <a:ext cx="5744156" cy="3228723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79512" y="1045603"/>
            <a:ext cx="23762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En este momento el record mundial en 3x3 lo tiene </a:t>
            </a:r>
            <a:r>
              <a:rPr lang="es-ES" i="1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Max Park</a:t>
            </a:r>
            <a:r>
              <a:rPr lang="es-ES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, quien superó su propio record de hace 5 años y el 11 de junio de 2023 durante el campeonato </a:t>
            </a:r>
            <a:r>
              <a:rPr lang="es-ES" dirty="0" err="1" smtClean="0">
                <a:latin typeface="Rubik Medium" panose="02000604000000020004" pitchFamily="2" charset="-79"/>
                <a:cs typeface="Rubik Medium" panose="02000604000000020004" pitchFamily="2" charset="-79"/>
              </a:rPr>
              <a:t>Pride</a:t>
            </a:r>
            <a:r>
              <a:rPr lang="es-ES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 Long Beach lo resolvió en </a:t>
            </a:r>
            <a:r>
              <a:rPr lang="es-ES" dirty="0" smtClean="0">
                <a:solidFill>
                  <a:srgbClr val="FF0000"/>
                </a:solidFill>
                <a:latin typeface="Rubik Medium" panose="02000604000000020004" pitchFamily="2" charset="-79"/>
                <a:cs typeface="Rubik Medium" panose="02000604000000020004" pitchFamily="2" charset="-79"/>
              </a:rPr>
              <a:t>3,134 </a:t>
            </a:r>
            <a:r>
              <a:rPr lang="es-ES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segundos. </a:t>
            </a:r>
            <a:endParaRPr lang="es-AR" dirty="0">
              <a:latin typeface="Rubik Medium" panose="02000604000000020004" pitchFamily="2" charset="-79"/>
              <a:cs typeface="Rubik Medium" panose="02000604000000020004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011910"/>
            <a:ext cx="936660" cy="66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3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Otros cubos</a:t>
            </a:r>
            <a:endParaRPr lang="es-AR" dirty="0">
              <a:latin typeface="Rubik Medium" panose="02000604000000020004" pitchFamily="2" charset="-79"/>
              <a:cs typeface="Rubik Medium" panose="02000604000000020004" pitchFamily="2" charset="-79"/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79513" y="1289303"/>
            <a:ext cx="4752528" cy="3730719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Además del 3x3, hay muchos tipos de cubos más. 2x2, 4x4, 5x5, </a:t>
            </a:r>
            <a:r>
              <a:rPr lang="es-ES" dirty="0" err="1" smtClean="0">
                <a:latin typeface="Rubik Medium" panose="02000604000000020004" pitchFamily="2" charset="-79"/>
                <a:cs typeface="Rubik Medium" panose="02000604000000020004" pitchFamily="2" charset="-79"/>
              </a:rPr>
              <a:t>Piraminx</a:t>
            </a:r>
            <a:r>
              <a:rPr lang="es-ES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 (en forma de pirámide), </a:t>
            </a:r>
            <a:r>
              <a:rPr lang="es-ES" dirty="0" err="1" smtClean="0">
                <a:latin typeface="Rubik Medium" panose="02000604000000020004" pitchFamily="2" charset="-79"/>
                <a:cs typeface="Rubik Medium" panose="02000604000000020004" pitchFamily="2" charset="-79"/>
              </a:rPr>
              <a:t>Megaminx</a:t>
            </a:r>
            <a:r>
              <a:rPr lang="es-ES" dirty="0" smtClean="0">
                <a:latin typeface="Rubik Medium" panose="02000604000000020004" pitchFamily="2" charset="-79"/>
                <a:cs typeface="Rubik Medium" panose="02000604000000020004" pitchFamily="2" charset="-79"/>
              </a:rPr>
              <a:t> (12 caras), y muchas variantes más. </a:t>
            </a:r>
            <a:endParaRPr lang="es-AR" dirty="0">
              <a:latin typeface="Rubik Medium" panose="02000604000000020004" pitchFamily="2" charset="-79"/>
              <a:cs typeface="Rubik Medium" panose="02000604000000020004" pitchFamily="2" charset="-79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43558"/>
            <a:ext cx="3672408" cy="3672408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119887"/>
            <a:ext cx="2232248" cy="165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0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208</TotalTime>
  <Words>215</Words>
  <Application>Microsoft Office PowerPoint</Application>
  <PresentationFormat>Presentación en pantalla (16:9)</PresentationFormat>
  <Paragraphs>20</Paragraphs>
  <Slides>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7" baseType="lpstr">
      <vt:lpstr>Adyacencia</vt:lpstr>
      <vt:lpstr>Cubo de rubik </vt:lpstr>
      <vt:lpstr>Historia del cubo mágico</vt:lpstr>
      <vt:lpstr>Como es el cubo clásico</vt:lpstr>
      <vt:lpstr>Como se resuelve</vt:lpstr>
      <vt:lpstr>Record mundial</vt:lpstr>
      <vt:lpstr>Otros cubos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GW</dc:creator>
  <cp:lastModifiedBy>GW</cp:lastModifiedBy>
  <cp:revision>16</cp:revision>
  <dcterms:created xsi:type="dcterms:W3CDTF">2023-06-17T00:21:02Z</dcterms:created>
  <dcterms:modified xsi:type="dcterms:W3CDTF">2023-06-17T21:54:30Z</dcterms:modified>
</cp:coreProperties>
</file>